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9" r:id="rId2"/>
    <p:sldId id="271" r:id="rId3"/>
    <p:sldId id="257" r:id="rId4"/>
    <p:sldId id="305" r:id="rId5"/>
    <p:sldId id="306" r:id="rId6"/>
    <p:sldId id="281" r:id="rId7"/>
    <p:sldId id="307" r:id="rId8"/>
    <p:sldId id="272" r:id="rId9"/>
    <p:sldId id="308" r:id="rId10"/>
    <p:sldId id="273" r:id="rId11"/>
    <p:sldId id="275" r:id="rId12"/>
    <p:sldId id="279" r:id="rId13"/>
    <p:sldId id="280" r:id="rId14"/>
    <p:sldId id="261" r:id="rId15"/>
    <p:sldId id="288" r:id="rId16"/>
    <p:sldId id="310" r:id="rId17"/>
    <p:sldId id="311" r:id="rId18"/>
    <p:sldId id="260" r:id="rId19"/>
    <p:sldId id="313" r:id="rId20"/>
    <p:sldId id="309" r:id="rId21"/>
    <p:sldId id="314" r:id="rId22"/>
    <p:sldId id="293" r:id="rId23"/>
    <p:sldId id="315" r:id="rId24"/>
    <p:sldId id="287" r:id="rId25"/>
    <p:sldId id="285" r:id="rId26"/>
    <p:sldId id="322" r:id="rId27"/>
    <p:sldId id="316" r:id="rId28"/>
    <p:sldId id="317" r:id="rId29"/>
    <p:sldId id="318" r:id="rId30"/>
    <p:sldId id="319" r:id="rId31"/>
    <p:sldId id="301" r:id="rId32"/>
    <p:sldId id="320" r:id="rId33"/>
    <p:sldId id="331" r:id="rId34"/>
    <p:sldId id="302" r:id="rId35"/>
    <p:sldId id="268" r:id="rId36"/>
    <p:sldId id="323" r:id="rId37"/>
    <p:sldId id="324" r:id="rId38"/>
    <p:sldId id="326" r:id="rId39"/>
    <p:sldId id="332" r:id="rId40"/>
    <p:sldId id="327" r:id="rId41"/>
    <p:sldId id="328" r:id="rId42"/>
    <p:sldId id="304" r:id="rId43"/>
    <p:sldId id="330"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57B7AF-8022-48DA-AABF-865A5FD080EA}" v="44" dt="2022-07-21T16:04:07.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ke Sachs" userId="7a787c15-8140-4b9f-b033-9daa14702629" providerId="ADAL" clId="{F757B7AF-8022-48DA-AABF-865A5FD080EA}"/>
    <pc:docChg chg="modSld">
      <pc:chgData name="Maike Sachs" userId="7a787c15-8140-4b9f-b033-9daa14702629" providerId="ADAL" clId="{F757B7AF-8022-48DA-AABF-865A5FD080EA}" dt="2022-07-21T16:04:07.525" v="43" actId="20577"/>
      <pc:docMkLst>
        <pc:docMk/>
      </pc:docMkLst>
      <pc:sldChg chg="modSp mod">
        <pc:chgData name="Maike Sachs" userId="7a787c15-8140-4b9f-b033-9daa14702629" providerId="ADAL" clId="{F757B7AF-8022-48DA-AABF-865A5FD080EA}" dt="2022-07-21T16:04:07.525" v="43" actId="20577"/>
        <pc:sldMkLst>
          <pc:docMk/>
          <pc:sldMk cId="636003385" sldId="329"/>
        </pc:sldMkLst>
        <pc:spChg chg="mod">
          <ac:chgData name="Maike Sachs" userId="7a787c15-8140-4b9f-b033-9daa14702629" providerId="ADAL" clId="{F757B7AF-8022-48DA-AABF-865A5FD080EA}" dt="2022-07-21T16:04:07.525" v="43" actId="20577"/>
          <ac:spMkLst>
            <pc:docMk/>
            <pc:sldMk cId="636003385" sldId="329"/>
            <ac:spMk id="3" creationId="{5F6F9FB5-D0A8-4D54-8029-A70CB539D1ED}"/>
          </ac:spMkLst>
        </pc:spChg>
      </pc:sldChg>
    </pc:docChg>
  </pc:docChgLst>
  <pc:docChgLst>
    <pc:chgData name="Maike Sachs" userId="7a787c15-8140-4b9f-b033-9daa14702629" providerId="ADAL" clId="{2E1D48B7-5240-4A26-B410-0DD682895753}"/>
    <pc:docChg chg="undo redo custSel addSld delSld modSld sldOrd modMainMaster">
      <pc:chgData name="Maike Sachs" userId="7a787c15-8140-4b9f-b033-9daa14702629" providerId="ADAL" clId="{2E1D48B7-5240-4A26-B410-0DD682895753}" dt="2022-07-21T15:02:11.559" v="4787" actId="403"/>
      <pc:docMkLst>
        <pc:docMk/>
      </pc:docMkLst>
      <pc:sldChg chg="addSp delSp modSp del mod setBg">
        <pc:chgData name="Maike Sachs" userId="7a787c15-8140-4b9f-b033-9daa14702629" providerId="ADAL" clId="{2E1D48B7-5240-4A26-B410-0DD682895753}" dt="2022-07-21T14:44:52.797" v="4478" actId="47"/>
        <pc:sldMkLst>
          <pc:docMk/>
          <pc:sldMk cId="1432046017" sldId="256"/>
        </pc:sldMkLst>
        <pc:spChg chg="mod">
          <ac:chgData name="Maike Sachs" userId="7a787c15-8140-4b9f-b033-9daa14702629" providerId="ADAL" clId="{2E1D48B7-5240-4A26-B410-0DD682895753}" dt="2022-07-21T09:34:04.613" v="6" actId="20577"/>
          <ac:spMkLst>
            <pc:docMk/>
            <pc:sldMk cId="1432046017" sldId="256"/>
            <ac:spMk id="2" creationId="{C9EBB716-2933-45EA-ABBC-00667794BC6C}"/>
          </ac:spMkLst>
        </pc:spChg>
        <pc:spChg chg="mod">
          <ac:chgData name="Maike Sachs" userId="7a787c15-8140-4b9f-b033-9daa14702629" providerId="ADAL" clId="{2E1D48B7-5240-4A26-B410-0DD682895753}" dt="2022-07-21T14:43:58.749" v="4474" actId="20577"/>
          <ac:spMkLst>
            <pc:docMk/>
            <pc:sldMk cId="1432046017" sldId="256"/>
            <ac:spMk id="3" creationId="{82AD6136-A1AB-455C-A30D-CDA507F03CCD}"/>
          </ac:spMkLst>
        </pc:spChg>
        <pc:picChg chg="add del">
          <ac:chgData name="Maike Sachs" userId="7a787c15-8140-4b9f-b033-9daa14702629" providerId="ADAL" clId="{2E1D48B7-5240-4A26-B410-0DD682895753}" dt="2022-07-21T14:44:28.267" v="4476" actId="478"/>
          <ac:picMkLst>
            <pc:docMk/>
            <pc:sldMk cId="1432046017" sldId="256"/>
            <ac:picMk id="4" creationId="{6D03132E-A589-DCFF-7223-E3708388D756}"/>
          </ac:picMkLst>
        </pc:picChg>
        <pc:picChg chg="del">
          <ac:chgData name="Maike Sachs" userId="7a787c15-8140-4b9f-b033-9daa14702629" providerId="ADAL" clId="{2E1D48B7-5240-4A26-B410-0DD682895753}" dt="2022-07-21T14:44:38.309" v="4477" actId="478"/>
          <ac:picMkLst>
            <pc:docMk/>
            <pc:sldMk cId="1432046017" sldId="256"/>
            <ac:picMk id="5" creationId="{D12F2DDD-D7F9-193B-E3BE-3FCC681143FC}"/>
          </ac:picMkLst>
        </pc:picChg>
      </pc:sldChg>
      <pc:sldChg chg="modSp mod">
        <pc:chgData name="Maike Sachs" userId="7a787c15-8140-4b9f-b033-9daa14702629" providerId="ADAL" clId="{2E1D48B7-5240-4A26-B410-0DD682895753}" dt="2022-07-21T09:36:00.267" v="40" actId="20577"/>
        <pc:sldMkLst>
          <pc:docMk/>
          <pc:sldMk cId="2199094189" sldId="257"/>
        </pc:sldMkLst>
        <pc:spChg chg="mod">
          <ac:chgData name="Maike Sachs" userId="7a787c15-8140-4b9f-b033-9daa14702629" providerId="ADAL" clId="{2E1D48B7-5240-4A26-B410-0DD682895753}" dt="2022-07-21T09:35:38.596" v="36" actId="20577"/>
          <ac:spMkLst>
            <pc:docMk/>
            <pc:sldMk cId="2199094189" sldId="257"/>
            <ac:spMk id="2" creationId="{31A63FF2-EBCA-4D1D-8233-9950EF0ACB82}"/>
          </ac:spMkLst>
        </pc:spChg>
        <pc:spChg chg="mod">
          <ac:chgData name="Maike Sachs" userId="7a787c15-8140-4b9f-b033-9daa14702629" providerId="ADAL" clId="{2E1D48B7-5240-4A26-B410-0DD682895753}" dt="2022-07-21T09:36:00.267" v="40" actId="20577"/>
          <ac:spMkLst>
            <pc:docMk/>
            <pc:sldMk cId="2199094189" sldId="257"/>
            <ac:spMk id="3" creationId="{37A5DFAD-174C-4A53-ABBD-83490BD2EF68}"/>
          </ac:spMkLst>
        </pc:spChg>
      </pc:sldChg>
      <pc:sldChg chg="del">
        <pc:chgData name="Maike Sachs" userId="7a787c15-8140-4b9f-b033-9daa14702629" providerId="ADAL" clId="{2E1D48B7-5240-4A26-B410-0DD682895753}" dt="2022-07-21T13:40:53.130" v="48" actId="47"/>
        <pc:sldMkLst>
          <pc:docMk/>
          <pc:sldMk cId="2782977895" sldId="258"/>
        </pc:sldMkLst>
      </pc:sldChg>
      <pc:sldChg chg="ord">
        <pc:chgData name="Maike Sachs" userId="7a787c15-8140-4b9f-b033-9daa14702629" providerId="ADAL" clId="{2E1D48B7-5240-4A26-B410-0DD682895753}" dt="2022-07-21T14:05:15.056" v="1456"/>
        <pc:sldMkLst>
          <pc:docMk/>
          <pc:sldMk cId="2958276622" sldId="260"/>
        </pc:sldMkLst>
      </pc:sldChg>
      <pc:sldChg chg="add del">
        <pc:chgData name="Maike Sachs" userId="7a787c15-8140-4b9f-b033-9daa14702629" providerId="ADAL" clId="{2E1D48B7-5240-4A26-B410-0DD682895753}" dt="2022-07-21T13:50:07.246" v="739" actId="47"/>
        <pc:sldMkLst>
          <pc:docMk/>
          <pc:sldMk cId="1464053989" sldId="261"/>
        </pc:sldMkLst>
      </pc:sldChg>
      <pc:sldChg chg="del">
        <pc:chgData name="Maike Sachs" userId="7a787c15-8140-4b9f-b033-9daa14702629" providerId="ADAL" clId="{2E1D48B7-5240-4A26-B410-0DD682895753}" dt="2022-07-21T13:47:50.704" v="723" actId="47"/>
        <pc:sldMkLst>
          <pc:docMk/>
          <pc:sldMk cId="3105137631" sldId="263"/>
        </pc:sldMkLst>
      </pc:sldChg>
      <pc:sldChg chg="del">
        <pc:chgData name="Maike Sachs" userId="7a787c15-8140-4b9f-b033-9daa14702629" providerId="ADAL" clId="{2E1D48B7-5240-4A26-B410-0DD682895753}" dt="2022-07-21T14:29:39.904" v="3606" actId="47"/>
        <pc:sldMkLst>
          <pc:docMk/>
          <pc:sldMk cId="2342506255" sldId="266"/>
        </pc:sldMkLst>
      </pc:sldChg>
      <pc:sldChg chg="ord">
        <pc:chgData name="Maike Sachs" userId="7a787c15-8140-4b9f-b033-9daa14702629" providerId="ADAL" clId="{2E1D48B7-5240-4A26-B410-0DD682895753}" dt="2022-07-21T14:32:52.474" v="3835"/>
        <pc:sldMkLst>
          <pc:docMk/>
          <pc:sldMk cId="2739879773" sldId="268"/>
        </pc:sldMkLst>
      </pc:sldChg>
      <pc:sldChg chg="del">
        <pc:chgData name="Maike Sachs" userId="7a787c15-8140-4b9f-b033-9daa14702629" providerId="ADAL" clId="{2E1D48B7-5240-4A26-B410-0DD682895753}" dt="2022-07-21T14:33:07.576" v="3837" actId="47"/>
        <pc:sldMkLst>
          <pc:docMk/>
          <pc:sldMk cId="4141386291" sldId="269"/>
        </pc:sldMkLst>
      </pc:sldChg>
      <pc:sldChg chg="del">
        <pc:chgData name="Maike Sachs" userId="7a787c15-8140-4b9f-b033-9daa14702629" providerId="ADAL" clId="{2E1D48B7-5240-4A26-B410-0DD682895753}" dt="2022-07-21T14:33:10.047" v="3838" actId="47"/>
        <pc:sldMkLst>
          <pc:docMk/>
          <pc:sldMk cId="1634778147" sldId="270"/>
        </pc:sldMkLst>
      </pc:sldChg>
      <pc:sldChg chg="modSp mod">
        <pc:chgData name="Maike Sachs" userId="7a787c15-8140-4b9f-b033-9daa14702629" providerId="ADAL" clId="{2E1D48B7-5240-4A26-B410-0DD682895753}" dt="2022-07-21T09:35:29.120" v="32" actId="27636"/>
        <pc:sldMkLst>
          <pc:docMk/>
          <pc:sldMk cId="2028400824" sldId="271"/>
        </pc:sldMkLst>
        <pc:spChg chg="mod">
          <ac:chgData name="Maike Sachs" userId="7a787c15-8140-4b9f-b033-9daa14702629" providerId="ADAL" clId="{2E1D48B7-5240-4A26-B410-0DD682895753}" dt="2022-07-21T09:34:52.203" v="28" actId="20577"/>
          <ac:spMkLst>
            <pc:docMk/>
            <pc:sldMk cId="2028400824" sldId="271"/>
            <ac:spMk id="2" creationId="{31A63FF2-EBCA-4D1D-8233-9950EF0ACB82}"/>
          </ac:spMkLst>
        </pc:spChg>
        <pc:spChg chg="mod">
          <ac:chgData name="Maike Sachs" userId="7a787c15-8140-4b9f-b033-9daa14702629" providerId="ADAL" clId="{2E1D48B7-5240-4A26-B410-0DD682895753}" dt="2022-07-21T09:35:29.120" v="32" actId="27636"/>
          <ac:spMkLst>
            <pc:docMk/>
            <pc:sldMk cId="2028400824" sldId="271"/>
            <ac:spMk id="3" creationId="{37A5DFAD-174C-4A53-ABBD-83490BD2EF68}"/>
          </ac:spMkLst>
        </pc:spChg>
      </pc:sldChg>
      <pc:sldChg chg="modSp mod modAnim">
        <pc:chgData name="Maike Sachs" userId="7a787c15-8140-4b9f-b033-9daa14702629" providerId="ADAL" clId="{2E1D48B7-5240-4A26-B410-0DD682895753}" dt="2022-07-21T14:47:50.578" v="4556" actId="20577"/>
        <pc:sldMkLst>
          <pc:docMk/>
          <pc:sldMk cId="4148835411" sldId="273"/>
        </pc:sldMkLst>
        <pc:spChg chg="mod">
          <ac:chgData name="Maike Sachs" userId="7a787c15-8140-4b9f-b033-9daa14702629" providerId="ADAL" clId="{2E1D48B7-5240-4A26-B410-0DD682895753}" dt="2022-07-21T14:47:50.578" v="4556" actId="20577"/>
          <ac:spMkLst>
            <pc:docMk/>
            <pc:sldMk cId="4148835411" sldId="273"/>
            <ac:spMk id="2" creationId="{A18355F8-BC6A-4B68-8A1F-F08A858ABCB3}"/>
          </ac:spMkLst>
        </pc:spChg>
        <pc:spChg chg="mod">
          <ac:chgData name="Maike Sachs" userId="7a787c15-8140-4b9f-b033-9daa14702629" providerId="ADAL" clId="{2E1D48B7-5240-4A26-B410-0DD682895753}" dt="2022-07-21T13:45:59.617" v="571" actId="27636"/>
          <ac:spMkLst>
            <pc:docMk/>
            <pc:sldMk cId="4148835411" sldId="273"/>
            <ac:spMk id="3" creationId="{59015D5A-189D-4FF6-96F9-0B6956C151CA}"/>
          </ac:spMkLst>
        </pc:spChg>
      </pc:sldChg>
      <pc:sldChg chg="del ord">
        <pc:chgData name="Maike Sachs" userId="7a787c15-8140-4b9f-b033-9daa14702629" providerId="ADAL" clId="{2E1D48B7-5240-4A26-B410-0DD682895753}" dt="2022-07-21T13:49:33.097" v="736" actId="47"/>
        <pc:sldMkLst>
          <pc:docMk/>
          <pc:sldMk cId="194698267" sldId="274"/>
        </pc:sldMkLst>
      </pc:sldChg>
      <pc:sldChg chg="del">
        <pc:chgData name="Maike Sachs" userId="7a787c15-8140-4b9f-b033-9daa14702629" providerId="ADAL" clId="{2E1D48B7-5240-4A26-B410-0DD682895753}" dt="2022-07-21T13:48:59.665" v="727" actId="47"/>
        <pc:sldMkLst>
          <pc:docMk/>
          <pc:sldMk cId="2075463579" sldId="276"/>
        </pc:sldMkLst>
      </pc:sldChg>
      <pc:sldChg chg="del">
        <pc:chgData name="Maike Sachs" userId="7a787c15-8140-4b9f-b033-9daa14702629" providerId="ADAL" clId="{2E1D48B7-5240-4A26-B410-0DD682895753}" dt="2022-07-21T13:48:23.999" v="724" actId="47"/>
        <pc:sldMkLst>
          <pc:docMk/>
          <pc:sldMk cId="2977759623" sldId="277"/>
        </pc:sldMkLst>
      </pc:sldChg>
      <pc:sldChg chg="del ord">
        <pc:chgData name="Maike Sachs" userId="7a787c15-8140-4b9f-b033-9daa14702629" providerId="ADAL" clId="{2E1D48B7-5240-4A26-B410-0DD682895753}" dt="2022-07-21T13:49:38.281" v="737" actId="47"/>
        <pc:sldMkLst>
          <pc:docMk/>
          <pc:sldMk cId="3004443805" sldId="278"/>
        </pc:sldMkLst>
      </pc:sldChg>
      <pc:sldChg chg="modSp mod ord">
        <pc:chgData name="Maike Sachs" userId="7a787c15-8140-4b9f-b033-9daa14702629" providerId="ADAL" clId="{2E1D48B7-5240-4A26-B410-0DD682895753}" dt="2022-07-21T13:52:59.945" v="755" actId="6549"/>
        <pc:sldMkLst>
          <pc:docMk/>
          <pc:sldMk cId="2482985980" sldId="279"/>
        </pc:sldMkLst>
        <pc:spChg chg="mod">
          <ac:chgData name="Maike Sachs" userId="7a787c15-8140-4b9f-b033-9daa14702629" providerId="ADAL" clId="{2E1D48B7-5240-4A26-B410-0DD682895753}" dt="2022-07-21T13:52:59.945" v="755" actId="6549"/>
          <ac:spMkLst>
            <pc:docMk/>
            <pc:sldMk cId="2482985980" sldId="279"/>
            <ac:spMk id="2" creationId="{87C65F1E-8B43-41F3-B706-C1A71AF3CFB0}"/>
          </ac:spMkLst>
        </pc:spChg>
      </pc:sldChg>
      <pc:sldChg chg="modSp mod ord">
        <pc:chgData name="Maike Sachs" userId="7a787c15-8140-4b9f-b033-9daa14702629" providerId="ADAL" clId="{2E1D48B7-5240-4A26-B410-0DD682895753}" dt="2022-07-21T13:53:04.932" v="756" actId="6549"/>
        <pc:sldMkLst>
          <pc:docMk/>
          <pc:sldMk cId="1718464898" sldId="280"/>
        </pc:sldMkLst>
        <pc:spChg chg="mod">
          <ac:chgData name="Maike Sachs" userId="7a787c15-8140-4b9f-b033-9daa14702629" providerId="ADAL" clId="{2E1D48B7-5240-4A26-B410-0DD682895753}" dt="2022-07-21T13:53:04.932" v="756" actId="6549"/>
          <ac:spMkLst>
            <pc:docMk/>
            <pc:sldMk cId="1718464898" sldId="280"/>
            <ac:spMk id="2" creationId="{87C65F1E-8B43-41F3-B706-C1A71AF3CFB0}"/>
          </ac:spMkLst>
        </pc:spChg>
      </pc:sldChg>
      <pc:sldChg chg="modSp mod">
        <pc:chgData name="Maike Sachs" userId="7a787c15-8140-4b9f-b033-9daa14702629" providerId="ADAL" clId="{2E1D48B7-5240-4A26-B410-0DD682895753}" dt="2022-07-21T13:42:52.315" v="231" actId="20577"/>
        <pc:sldMkLst>
          <pc:docMk/>
          <pc:sldMk cId="675127989" sldId="281"/>
        </pc:sldMkLst>
        <pc:spChg chg="mod">
          <ac:chgData name="Maike Sachs" userId="7a787c15-8140-4b9f-b033-9daa14702629" providerId="ADAL" clId="{2E1D48B7-5240-4A26-B410-0DD682895753}" dt="2022-07-21T13:41:04.646" v="62" actId="113"/>
          <ac:spMkLst>
            <pc:docMk/>
            <pc:sldMk cId="675127989" sldId="281"/>
            <ac:spMk id="2" creationId="{AC62FBA1-9F3E-41CE-B2A3-C15802F3656A}"/>
          </ac:spMkLst>
        </pc:spChg>
        <pc:spChg chg="mod">
          <ac:chgData name="Maike Sachs" userId="7a787c15-8140-4b9f-b033-9daa14702629" providerId="ADAL" clId="{2E1D48B7-5240-4A26-B410-0DD682895753}" dt="2022-07-21T13:42:52.315" v="231" actId="20577"/>
          <ac:spMkLst>
            <pc:docMk/>
            <pc:sldMk cId="675127989" sldId="281"/>
            <ac:spMk id="3" creationId="{283E92C9-F371-44A3-87D5-83D71ADA28CD}"/>
          </ac:spMkLst>
        </pc:spChg>
      </pc:sldChg>
      <pc:sldChg chg="del">
        <pc:chgData name="Maike Sachs" userId="7a787c15-8140-4b9f-b033-9daa14702629" providerId="ADAL" clId="{2E1D48B7-5240-4A26-B410-0DD682895753}" dt="2022-07-21T14:05:03.013" v="1454" actId="47"/>
        <pc:sldMkLst>
          <pc:docMk/>
          <pc:sldMk cId="4207468384" sldId="282"/>
        </pc:sldMkLst>
      </pc:sldChg>
      <pc:sldChg chg="del">
        <pc:chgData name="Maike Sachs" userId="7a787c15-8140-4b9f-b033-9daa14702629" providerId="ADAL" clId="{2E1D48B7-5240-4A26-B410-0DD682895753}" dt="2022-07-21T14:27:28.736" v="3597" actId="47"/>
        <pc:sldMkLst>
          <pc:docMk/>
          <pc:sldMk cId="809929756" sldId="284"/>
        </pc:sldMkLst>
      </pc:sldChg>
      <pc:sldChg chg="ord">
        <pc:chgData name="Maike Sachs" userId="7a787c15-8140-4b9f-b033-9daa14702629" providerId="ADAL" clId="{2E1D48B7-5240-4A26-B410-0DD682895753}" dt="2022-07-21T14:28:41.325" v="3600"/>
        <pc:sldMkLst>
          <pc:docMk/>
          <pc:sldMk cId="2455312885" sldId="285"/>
        </pc:sldMkLst>
      </pc:sldChg>
      <pc:sldChg chg="del">
        <pc:chgData name="Maike Sachs" userId="7a787c15-8140-4b9f-b033-9daa14702629" providerId="ADAL" clId="{2E1D48B7-5240-4A26-B410-0DD682895753}" dt="2022-07-21T13:50:19.088" v="742" actId="47"/>
        <pc:sldMkLst>
          <pc:docMk/>
          <pc:sldMk cId="150096234" sldId="286"/>
        </pc:sldMkLst>
      </pc:sldChg>
      <pc:sldChg chg="modSp mod modAnim">
        <pc:chgData name="Maike Sachs" userId="7a787c15-8140-4b9f-b033-9daa14702629" providerId="ADAL" clId="{2E1D48B7-5240-4A26-B410-0DD682895753}" dt="2022-07-21T14:52:16.923" v="4560" actId="20577"/>
        <pc:sldMkLst>
          <pc:docMk/>
          <pc:sldMk cId="1082695072" sldId="287"/>
        </pc:sldMkLst>
        <pc:spChg chg="mod">
          <ac:chgData name="Maike Sachs" userId="7a787c15-8140-4b9f-b033-9daa14702629" providerId="ADAL" clId="{2E1D48B7-5240-4A26-B410-0DD682895753}" dt="2022-07-21T14:05:55.552" v="1492" actId="20577"/>
          <ac:spMkLst>
            <pc:docMk/>
            <pc:sldMk cId="1082695072" sldId="287"/>
            <ac:spMk id="2" creationId="{770A74EC-12D7-4285-9C1D-8DA7CF22120A}"/>
          </ac:spMkLst>
        </pc:spChg>
        <pc:spChg chg="mod">
          <ac:chgData name="Maike Sachs" userId="7a787c15-8140-4b9f-b033-9daa14702629" providerId="ADAL" clId="{2E1D48B7-5240-4A26-B410-0DD682895753}" dt="2022-07-21T14:52:16.923" v="4560" actId="20577"/>
          <ac:spMkLst>
            <pc:docMk/>
            <pc:sldMk cId="1082695072" sldId="287"/>
            <ac:spMk id="3" creationId="{00A5750B-478F-46CF-9543-64358DD72747}"/>
          </ac:spMkLst>
        </pc:spChg>
      </pc:sldChg>
      <pc:sldChg chg="modSp mod ord">
        <pc:chgData name="Maike Sachs" userId="7a787c15-8140-4b9f-b033-9daa14702629" providerId="ADAL" clId="{2E1D48B7-5240-4A26-B410-0DD682895753}" dt="2022-07-21T13:53:18.816" v="769" actId="113"/>
        <pc:sldMkLst>
          <pc:docMk/>
          <pc:sldMk cId="1210665793" sldId="288"/>
        </pc:sldMkLst>
        <pc:spChg chg="mod">
          <ac:chgData name="Maike Sachs" userId="7a787c15-8140-4b9f-b033-9daa14702629" providerId="ADAL" clId="{2E1D48B7-5240-4A26-B410-0DD682895753}" dt="2022-07-21T13:53:18.816" v="769" actId="113"/>
          <ac:spMkLst>
            <pc:docMk/>
            <pc:sldMk cId="1210665793" sldId="288"/>
            <ac:spMk id="2" creationId="{F397AAA5-E7ED-4141-9611-65FCEDA8650F}"/>
          </ac:spMkLst>
        </pc:spChg>
        <pc:spChg chg="mod">
          <ac:chgData name="Maike Sachs" userId="7a787c15-8140-4b9f-b033-9daa14702629" providerId="ADAL" clId="{2E1D48B7-5240-4A26-B410-0DD682895753}" dt="2022-07-21T13:52:10.769" v="753" actId="27636"/>
          <ac:spMkLst>
            <pc:docMk/>
            <pc:sldMk cId="1210665793" sldId="288"/>
            <ac:spMk id="3" creationId="{AA76B169-A65D-40C0-927C-0D1ECF69578E}"/>
          </ac:spMkLst>
        </pc:spChg>
      </pc:sldChg>
      <pc:sldChg chg="del">
        <pc:chgData name="Maike Sachs" userId="7a787c15-8140-4b9f-b033-9daa14702629" providerId="ADAL" clId="{2E1D48B7-5240-4A26-B410-0DD682895753}" dt="2022-07-21T14:25:15.918" v="3587" actId="47"/>
        <pc:sldMkLst>
          <pc:docMk/>
          <pc:sldMk cId="1580910751" sldId="289"/>
        </pc:sldMkLst>
      </pc:sldChg>
      <pc:sldChg chg="del">
        <pc:chgData name="Maike Sachs" userId="7a787c15-8140-4b9f-b033-9daa14702629" providerId="ADAL" clId="{2E1D48B7-5240-4A26-B410-0DD682895753}" dt="2022-07-21T14:25:18.350" v="3588" actId="47"/>
        <pc:sldMkLst>
          <pc:docMk/>
          <pc:sldMk cId="465280451" sldId="290"/>
        </pc:sldMkLst>
      </pc:sldChg>
      <pc:sldChg chg="del">
        <pc:chgData name="Maike Sachs" userId="7a787c15-8140-4b9f-b033-9daa14702629" providerId="ADAL" clId="{2E1D48B7-5240-4A26-B410-0DD682895753}" dt="2022-07-21T13:48:38.154" v="725" actId="47"/>
        <pc:sldMkLst>
          <pc:docMk/>
          <pc:sldMk cId="2147822443" sldId="291"/>
        </pc:sldMkLst>
      </pc:sldChg>
      <pc:sldChg chg="del">
        <pc:chgData name="Maike Sachs" userId="7a787c15-8140-4b9f-b033-9daa14702629" providerId="ADAL" clId="{2E1D48B7-5240-4A26-B410-0DD682895753}" dt="2022-07-21T13:48:52.857" v="726" actId="47"/>
        <pc:sldMkLst>
          <pc:docMk/>
          <pc:sldMk cId="1868005947" sldId="292"/>
        </pc:sldMkLst>
      </pc:sldChg>
      <pc:sldChg chg="ord">
        <pc:chgData name="Maike Sachs" userId="7a787c15-8140-4b9f-b033-9daa14702629" providerId="ADAL" clId="{2E1D48B7-5240-4A26-B410-0DD682895753}" dt="2022-07-21T14:26:24.311" v="3594"/>
        <pc:sldMkLst>
          <pc:docMk/>
          <pc:sldMk cId="800776183" sldId="293"/>
        </pc:sldMkLst>
      </pc:sldChg>
      <pc:sldChg chg="del">
        <pc:chgData name="Maike Sachs" userId="7a787c15-8140-4b9f-b033-9daa14702629" providerId="ADAL" clId="{2E1D48B7-5240-4A26-B410-0DD682895753}" dt="2022-07-21T14:27:19.304" v="3595" actId="47"/>
        <pc:sldMkLst>
          <pc:docMk/>
          <pc:sldMk cId="2497589066" sldId="294"/>
        </pc:sldMkLst>
      </pc:sldChg>
      <pc:sldChg chg="del">
        <pc:chgData name="Maike Sachs" userId="7a787c15-8140-4b9f-b033-9daa14702629" providerId="ADAL" clId="{2E1D48B7-5240-4A26-B410-0DD682895753}" dt="2022-07-21T14:27:24.294" v="3596" actId="47"/>
        <pc:sldMkLst>
          <pc:docMk/>
          <pc:sldMk cId="2704824785" sldId="295"/>
        </pc:sldMkLst>
      </pc:sldChg>
      <pc:sldChg chg="del">
        <pc:chgData name="Maike Sachs" userId="7a787c15-8140-4b9f-b033-9daa14702629" providerId="ADAL" clId="{2E1D48B7-5240-4A26-B410-0DD682895753}" dt="2022-07-21T14:29:31.132" v="3603" actId="47"/>
        <pc:sldMkLst>
          <pc:docMk/>
          <pc:sldMk cId="3180444734" sldId="296"/>
        </pc:sldMkLst>
      </pc:sldChg>
      <pc:sldChg chg="del">
        <pc:chgData name="Maike Sachs" userId="7a787c15-8140-4b9f-b033-9daa14702629" providerId="ADAL" clId="{2E1D48B7-5240-4A26-B410-0DD682895753}" dt="2022-07-21T14:29:34.166" v="3604" actId="47"/>
        <pc:sldMkLst>
          <pc:docMk/>
          <pc:sldMk cId="45249614" sldId="298"/>
        </pc:sldMkLst>
      </pc:sldChg>
      <pc:sldChg chg="del">
        <pc:chgData name="Maike Sachs" userId="7a787c15-8140-4b9f-b033-9daa14702629" providerId="ADAL" clId="{2E1D48B7-5240-4A26-B410-0DD682895753}" dt="2022-07-21T14:29:36.570" v="3605" actId="47"/>
        <pc:sldMkLst>
          <pc:docMk/>
          <pc:sldMk cId="1778251488" sldId="299"/>
        </pc:sldMkLst>
      </pc:sldChg>
      <pc:sldChg chg="del ord">
        <pc:chgData name="Maike Sachs" userId="7a787c15-8140-4b9f-b033-9daa14702629" providerId="ADAL" clId="{2E1D48B7-5240-4A26-B410-0DD682895753}" dt="2022-07-21T14:19:00.380" v="2896" actId="47"/>
        <pc:sldMkLst>
          <pc:docMk/>
          <pc:sldMk cId="3965165196" sldId="300"/>
        </pc:sldMkLst>
      </pc:sldChg>
      <pc:sldChg chg="ord">
        <pc:chgData name="Maike Sachs" userId="7a787c15-8140-4b9f-b033-9daa14702629" providerId="ADAL" clId="{2E1D48B7-5240-4A26-B410-0DD682895753}" dt="2022-07-21T14:29:54.290" v="3610"/>
        <pc:sldMkLst>
          <pc:docMk/>
          <pc:sldMk cId="3219067005" sldId="301"/>
        </pc:sldMkLst>
      </pc:sldChg>
      <pc:sldChg chg="del">
        <pc:chgData name="Maike Sachs" userId="7a787c15-8140-4b9f-b033-9daa14702629" providerId="ADAL" clId="{2E1D48B7-5240-4A26-B410-0DD682895753}" dt="2022-07-21T14:33:03.023" v="3836" actId="47"/>
        <pc:sldMkLst>
          <pc:docMk/>
          <pc:sldMk cId="1261654505" sldId="303"/>
        </pc:sldMkLst>
      </pc:sldChg>
      <pc:sldChg chg="modSp add mod">
        <pc:chgData name="Maike Sachs" userId="7a787c15-8140-4b9f-b033-9daa14702629" providerId="ADAL" clId="{2E1D48B7-5240-4A26-B410-0DD682895753}" dt="2022-07-21T14:46:22.731" v="4520" actId="20577"/>
        <pc:sldMkLst>
          <pc:docMk/>
          <pc:sldMk cId="4175695066" sldId="305"/>
        </pc:sldMkLst>
        <pc:spChg chg="mod">
          <ac:chgData name="Maike Sachs" userId="7a787c15-8140-4b9f-b033-9daa14702629" providerId="ADAL" clId="{2E1D48B7-5240-4A26-B410-0DD682895753}" dt="2022-07-21T14:46:22.731" v="4520" actId="20577"/>
          <ac:spMkLst>
            <pc:docMk/>
            <pc:sldMk cId="4175695066" sldId="305"/>
            <ac:spMk id="3" creationId="{37A5DFAD-174C-4A53-ABBD-83490BD2EF68}"/>
          </ac:spMkLst>
        </pc:spChg>
      </pc:sldChg>
      <pc:sldChg chg="modSp add mod">
        <pc:chgData name="Maike Sachs" userId="7a787c15-8140-4b9f-b033-9daa14702629" providerId="ADAL" clId="{2E1D48B7-5240-4A26-B410-0DD682895753}" dt="2022-07-21T09:36:43.406" v="47" actId="20577"/>
        <pc:sldMkLst>
          <pc:docMk/>
          <pc:sldMk cId="4072507456" sldId="306"/>
        </pc:sldMkLst>
        <pc:spChg chg="mod">
          <ac:chgData name="Maike Sachs" userId="7a787c15-8140-4b9f-b033-9daa14702629" providerId="ADAL" clId="{2E1D48B7-5240-4A26-B410-0DD682895753}" dt="2022-07-21T09:36:43.406" v="47" actId="20577"/>
          <ac:spMkLst>
            <pc:docMk/>
            <pc:sldMk cId="4072507456" sldId="306"/>
            <ac:spMk id="3" creationId="{37A5DFAD-174C-4A53-ABBD-83490BD2EF68}"/>
          </ac:spMkLst>
        </pc:spChg>
      </pc:sldChg>
      <pc:sldChg chg="modSp add mod ord modAnim">
        <pc:chgData name="Maike Sachs" userId="7a787c15-8140-4b9f-b033-9daa14702629" providerId="ADAL" clId="{2E1D48B7-5240-4A26-B410-0DD682895753}" dt="2022-07-21T13:43:45.791" v="268" actId="6549"/>
        <pc:sldMkLst>
          <pc:docMk/>
          <pc:sldMk cId="716061771" sldId="307"/>
        </pc:sldMkLst>
        <pc:spChg chg="mod">
          <ac:chgData name="Maike Sachs" userId="7a787c15-8140-4b9f-b033-9daa14702629" providerId="ADAL" clId="{2E1D48B7-5240-4A26-B410-0DD682895753}" dt="2022-07-21T13:43:29.927" v="267" actId="20577"/>
          <ac:spMkLst>
            <pc:docMk/>
            <pc:sldMk cId="716061771" sldId="307"/>
            <ac:spMk id="2" creationId="{A18355F8-BC6A-4B68-8A1F-F08A858ABCB3}"/>
          </ac:spMkLst>
        </pc:spChg>
        <pc:spChg chg="mod">
          <ac:chgData name="Maike Sachs" userId="7a787c15-8140-4b9f-b033-9daa14702629" providerId="ADAL" clId="{2E1D48B7-5240-4A26-B410-0DD682895753}" dt="2022-07-21T13:43:45.791" v="268" actId="6549"/>
          <ac:spMkLst>
            <pc:docMk/>
            <pc:sldMk cId="716061771" sldId="307"/>
            <ac:spMk id="3" creationId="{59015D5A-189D-4FF6-96F9-0B6956C151CA}"/>
          </ac:spMkLst>
        </pc:spChg>
      </pc:sldChg>
      <pc:sldChg chg="modSp add ord modAnim">
        <pc:chgData name="Maike Sachs" userId="7a787c15-8140-4b9f-b033-9daa14702629" providerId="ADAL" clId="{2E1D48B7-5240-4A26-B410-0DD682895753}" dt="2022-07-21T13:47:35.710" v="722" actId="20577"/>
        <pc:sldMkLst>
          <pc:docMk/>
          <pc:sldMk cId="1810894828" sldId="308"/>
        </pc:sldMkLst>
        <pc:spChg chg="mod">
          <ac:chgData name="Maike Sachs" userId="7a787c15-8140-4b9f-b033-9daa14702629" providerId="ADAL" clId="{2E1D48B7-5240-4A26-B410-0DD682895753}" dt="2022-07-21T13:47:35.710" v="722" actId="20577"/>
          <ac:spMkLst>
            <pc:docMk/>
            <pc:sldMk cId="1810894828" sldId="308"/>
            <ac:spMk id="3" creationId="{59015D5A-189D-4FF6-96F9-0B6956C151CA}"/>
          </ac:spMkLst>
        </pc:spChg>
      </pc:sldChg>
      <pc:sldChg chg="modSp add mod">
        <pc:chgData name="Maike Sachs" userId="7a787c15-8140-4b9f-b033-9daa14702629" providerId="ADAL" clId="{2E1D48B7-5240-4A26-B410-0DD682895753}" dt="2022-07-21T14:00:42.112" v="1292" actId="20577"/>
        <pc:sldMkLst>
          <pc:docMk/>
          <pc:sldMk cId="3938763194" sldId="309"/>
        </pc:sldMkLst>
        <pc:spChg chg="mod">
          <ac:chgData name="Maike Sachs" userId="7a787c15-8140-4b9f-b033-9daa14702629" providerId="ADAL" clId="{2E1D48B7-5240-4A26-B410-0DD682895753}" dt="2022-07-21T14:00:38.809" v="1291" actId="113"/>
          <ac:spMkLst>
            <pc:docMk/>
            <pc:sldMk cId="3938763194" sldId="309"/>
            <ac:spMk id="2" creationId="{F397AAA5-E7ED-4141-9611-65FCEDA8650F}"/>
          </ac:spMkLst>
        </pc:spChg>
        <pc:spChg chg="mod">
          <ac:chgData name="Maike Sachs" userId="7a787c15-8140-4b9f-b033-9daa14702629" providerId="ADAL" clId="{2E1D48B7-5240-4A26-B410-0DD682895753}" dt="2022-07-21T14:00:42.112" v="1292" actId="20577"/>
          <ac:spMkLst>
            <pc:docMk/>
            <pc:sldMk cId="3938763194" sldId="309"/>
            <ac:spMk id="3" creationId="{AA76B169-A65D-40C0-927C-0D1ECF69578E}"/>
          </ac:spMkLst>
        </pc:spChg>
      </pc:sldChg>
      <pc:sldChg chg="modSp new mod ord">
        <pc:chgData name="Maike Sachs" userId="7a787c15-8140-4b9f-b033-9daa14702629" providerId="ADAL" clId="{2E1D48B7-5240-4A26-B410-0DD682895753}" dt="2022-07-21T13:55:53.727" v="913"/>
        <pc:sldMkLst>
          <pc:docMk/>
          <pc:sldMk cId="4171636398" sldId="310"/>
        </pc:sldMkLst>
        <pc:spChg chg="mod">
          <ac:chgData name="Maike Sachs" userId="7a787c15-8140-4b9f-b033-9daa14702629" providerId="ADAL" clId="{2E1D48B7-5240-4A26-B410-0DD682895753}" dt="2022-07-21T13:54:35.574" v="798" actId="20577"/>
          <ac:spMkLst>
            <pc:docMk/>
            <pc:sldMk cId="4171636398" sldId="310"/>
            <ac:spMk id="2" creationId="{5CBA292E-F317-93E9-0702-7685291785E1}"/>
          </ac:spMkLst>
        </pc:spChg>
        <pc:spChg chg="mod">
          <ac:chgData name="Maike Sachs" userId="7a787c15-8140-4b9f-b033-9daa14702629" providerId="ADAL" clId="{2E1D48B7-5240-4A26-B410-0DD682895753}" dt="2022-07-21T13:55:17.637" v="908" actId="5793"/>
          <ac:spMkLst>
            <pc:docMk/>
            <pc:sldMk cId="4171636398" sldId="310"/>
            <ac:spMk id="3" creationId="{D0B7FDDB-1438-0AEB-63D0-C12BA79C861D}"/>
          </ac:spMkLst>
        </pc:spChg>
      </pc:sldChg>
      <pc:sldChg chg="modSp add mod ord modAnim">
        <pc:chgData name="Maike Sachs" userId="7a787c15-8140-4b9f-b033-9daa14702629" providerId="ADAL" clId="{2E1D48B7-5240-4A26-B410-0DD682895753}" dt="2022-07-21T13:57:43.869" v="1254" actId="6549"/>
        <pc:sldMkLst>
          <pc:docMk/>
          <pc:sldMk cId="1105143792" sldId="311"/>
        </pc:sldMkLst>
        <pc:spChg chg="mod">
          <ac:chgData name="Maike Sachs" userId="7a787c15-8140-4b9f-b033-9daa14702629" providerId="ADAL" clId="{2E1D48B7-5240-4A26-B410-0DD682895753}" dt="2022-07-21T13:56:00.894" v="931" actId="20577"/>
          <ac:spMkLst>
            <pc:docMk/>
            <pc:sldMk cId="1105143792" sldId="311"/>
            <ac:spMk id="2" creationId="{A18355F8-BC6A-4B68-8A1F-F08A858ABCB3}"/>
          </ac:spMkLst>
        </pc:spChg>
        <pc:spChg chg="mod">
          <ac:chgData name="Maike Sachs" userId="7a787c15-8140-4b9f-b033-9daa14702629" providerId="ADAL" clId="{2E1D48B7-5240-4A26-B410-0DD682895753}" dt="2022-07-21T13:57:43.869" v="1254" actId="6549"/>
          <ac:spMkLst>
            <pc:docMk/>
            <pc:sldMk cId="1105143792" sldId="311"/>
            <ac:spMk id="3" creationId="{59015D5A-189D-4FF6-96F9-0B6956C151CA}"/>
          </ac:spMkLst>
        </pc:spChg>
      </pc:sldChg>
      <pc:sldChg chg="addSp delSp modSp new del mod">
        <pc:chgData name="Maike Sachs" userId="7a787c15-8140-4b9f-b033-9daa14702629" providerId="ADAL" clId="{2E1D48B7-5240-4A26-B410-0DD682895753}" dt="2022-07-21T14:00:03.541" v="1263" actId="47"/>
        <pc:sldMkLst>
          <pc:docMk/>
          <pc:sldMk cId="1774113339" sldId="312"/>
        </pc:sldMkLst>
        <pc:spChg chg="del">
          <ac:chgData name="Maike Sachs" userId="7a787c15-8140-4b9f-b033-9daa14702629" providerId="ADAL" clId="{2E1D48B7-5240-4A26-B410-0DD682895753}" dt="2022-07-21T13:59:04.479" v="1256"/>
          <ac:spMkLst>
            <pc:docMk/>
            <pc:sldMk cId="1774113339" sldId="312"/>
            <ac:spMk id="3" creationId="{C563309B-F7DA-AD72-8A9A-67CA38C690F4}"/>
          </ac:spMkLst>
        </pc:spChg>
        <pc:spChg chg="add del mod">
          <ac:chgData name="Maike Sachs" userId="7a787c15-8140-4b9f-b033-9daa14702629" providerId="ADAL" clId="{2E1D48B7-5240-4A26-B410-0DD682895753}" dt="2022-07-21T13:59:36.434" v="1259"/>
          <ac:spMkLst>
            <pc:docMk/>
            <pc:sldMk cId="1774113339" sldId="312"/>
            <ac:spMk id="6" creationId="{FA30865C-F7CF-A56B-D433-925E2D7773F9}"/>
          </ac:spMkLst>
        </pc:spChg>
        <pc:picChg chg="add del mod">
          <ac:chgData name="Maike Sachs" userId="7a787c15-8140-4b9f-b033-9daa14702629" providerId="ADAL" clId="{2E1D48B7-5240-4A26-B410-0DD682895753}" dt="2022-07-21T13:59:15.982" v="1258" actId="478"/>
          <ac:picMkLst>
            <pc:docMk/>
            <pc:sldMk cId="1774113339" sldId="312"/>
            <ac:picMk id="4" creationId="{90A5C322-F0E4-71F0-469E-DCC73B726D88}"/>
          </ac:picMkLst>
        </pc:picChg>
        <pc:picChg chg="add mod">
          <ac:chgData name="Maike Sachs" userId="7a787c15-8140-4b9f-b033-9daa14702629" providerId="ADAL" clId="{2E1D48B7-5240-4A26-B410-0DD682895753}" dt="2022-07-21T13:59:55.783" v="1261" actId="1076"/>
          <ac:picMkLst>
            <pc:docMk/>
            <pc:sldMk cId="1774113339" sldId="312"/>
            <ac:picMk id="7" creationId="{D360C645-757B-F7A0-B896-5980DB4E22A6}"/>
          </ac:picMkLst>
        </pc:picChg>
      </pc:sldChg>
      <pc:sldChg chg="addSp new">
        <pc:chgData name="Maike Sachs" userId="7a787c15-8140-4b9f-b033-9daa14702629" providerId="ADAL" clId="{2E1D48B7-5240-4A26-B410-0DD682895753}" dt="2022-07-21T14:00:00.807" v="1262"/>
        <pc:sldMkLst>
          <pc:docMk/>
          <pc:sldMk cId="3712148905" sldId="313"/>
        </pc:sldMkLst>
        <pc:picChg chg="add">
          <ac:chgData name="Maike Sachs" userId="7a787c15-8140-4b9f-b033-9daa14702629" providerId="ADAL" clId="{2E1D48B7-5240-4A26-B410-0DD682895753}" dt="2022-07-21T14:00:00.807" v="1262"/>
          <ac:picMkLst>
            <pc:docMk/>
            <pc:sldMk cId="3712148905" sldId="313"/>
            <ac:picMk id="2" creationId="{012AEF2A-8D33-2999-E0B4-FAA701D1079B}"/>
          </ac:picMkLst>
        </pc:picChg>
      </pc:sldChg>
      <pc:sldChg chg="modSp add mod">
        <pc:chgData name="Maike Sachs" userId="7a787c15-8140-4b9f-b033-9daa14702629" providerId="ADAL" clId="{2E1D48B7-5240-4A26-B410-0DD682895753}" dt="2022-07-21T14:50:37.080" v="4557" actId="113"/>
        <pc:sldMkLst>
          <pc:docMk/>
          <pc:sldMk cId="1666452149" sldId="314"/>
        </pc:sldMkLst>
        <pc:spChg chg="mod">
          <ac:chgData name="Maike Sachs" userId="7a787c15-8140-4b9f-b033-9daa14702629" providerId="ADAL" clId="{2E1D48B7-5240-4A26-B410-0DD682895753}" dt="2022-07-21T14:01:10.354" v="1302" actId="20577"/>
          <ac:spMkLst>
            <pc:docMk/>
            <pc:sldMk cId="1666452149" sldId="314"/>
            <ac:spMk id="2" creationId="{F397AAA5-E7ED-4141-9611-65FCEDA8650F}"/>
          </ac:spMkLst>
        </pc:spChg>
        <pc:spChg chg="mod">
          <ac:chgData name="Maike Sachs" userId="7a787c15-8140-4b9f-b033-9daa14702629" providerId="ADAL" clId="{2E1D48B7-5240-4A26-B410-0DD682895753}" dt="2022-07-21T14:50:37.080" v="4557" actId="113"/>
          <ac:spMkLst>
            <pc:docMk/>
            <pc:sldMk cId="1666452149" sldId="314"/>
            <ac:spMk id="3" creationId="{AA76B169-A65D-40C0-927C-0D1ECF69578E}"/>
          </ac:spMkLst>
        </pc:spChg>
      </pc:sldChg>
      <pc:sldChg chg="modSp new mod">
        <pc:chgData name="Maike Sachs" userId="7a787c15-8140-4b9f-b033-9daa14702629" providerId="ADAL" clId="{2E1D48B7-5240-4A26-B410-0DD682895753}" dt="2022-07-21T14:04:39.238" v="1452" actId="20577"/>
        <pc:sldMkLst>
          <pc:docMk/>
          <pc:sldMk cId="2032593492" sldId="315"/>
        </pc:sldMkLst>
        <pc:spChg chg="mod">
          <ac:chgData name="Maike Sachs" userId="7a787c15-8140-4b9f-b033-9daa14702629" providerId="ADAL" clId="{2E1D48B7-5240-4A26-B410-0DD682895753}" dt="2022-07-21T14:02:37.439" v="1339" actId="113"/>
          <ac:spMkLst>
            <pc:docMk/>
            <pc:sldMk cId="2032593492" sldId="315"/>
            <ac:spMk id="2" creationId="{BC59A231-585F-4A31-1631-3C400BF3CDF4}"/>
          </ac:spMkLst>
        </pc:spChg>
        <pc:spChg chg="mod">
          <ac:chgData name="Maike Sachs" userId="7a787c15-8140-4b9f-b033-9daa14702629" providerId="ADAL" clId="{2E1D48B7-5240-4A26-B410-0DD682895753}" dt="2022-07-21T14:04:39.238" v="1452" actId="20577"/>
          <ac:spMkLst>
            <pc:docMk/>
            <pc:sldMk cId="2032593492" sldId="315"/>
            <ac:spMk id="3" creationId="{E04C6D98-329A-C916-B597-DFC176C5E9D2}"/>
          </ac:spMkLst>
        </pc:spChg>
      </pc:sldChg>
      <pc:sldChg chg="add del">
        <pc:chgData name="Maike Sachs" userId="7a787c15-8140-4b9f-b033-9daa14702629" providerId="ADAL" clId="{2E1D48B7-5240-4A26-B410-0DD682895753}" dt="2022-07-21T14:05:41.885" v="1457" actId="47"/>
        <pc:sldMkLst>
          <pc:docMk/>
          <pc:sldMk cId="2194793721" sldId="316"/>
        </pc:sldMkLst>
      </pc:sldChg>
      <pc:sldChg chg="modSp add mod modAnim">
        <pc:chgData name="Maike Sachs" userId="7a787c15-8140-4b9f-b033-9daa14702629" providerId="ADAL" clId="{2E1D48B7-5240-4A26-B410-0DD682895753}" dt="2022-07-21T14:14:34.674" v="2499" actId="6549"/>
        <pc:sldMkLst>
          <pc:docMk/>
          <pc:sldMk cId="3949635089" sldId="316"/>
        </pc:sldMkLst>
        <pc:spChg chg="mod">
          <ac:chgData name="Maike Sachs" userId="7a787c15-8140-4b9f-b033-9daa14702629" providerId="ADAL" clId="{2E1D48B7-5240-4A26-B410-0DD682895753}" dt="2022-07-21T14:14:34.674" v="2499" actId="6549"/>
          <ac:spMkLst>
            <pc:docMk/>
            <pc:sldMk cId="3949635089" sldId="316"/>
            <ac:spMk id="3" creationId="{00A5750B-478F-46CF-9543-64358DD72747}"/>
          </ac:spMkLst>
        </pc:spChg>
      </pc:sldChg>
      <pc:sldChg chg="modSp add modAnim">
        <pc:chgData name="Maike Sachs" userId="7a787c15-8140-4b9f-b033-9daa14702629" providerId="ADAL" clId="{2E1D48B7-5240-4A26-B410-0DD682895753}" dt="2022-07-21T14:54:42.835" v="4566" actId="113"/>
        <pc:sldMkLst>
          <pc:docMk/>
          <pc:sldMk cId="1819413119" sldId="317"/>
        </pc:sldMkLst>
        <pc:spChg chg="mod">
          <ac:chgData name="Maike Sachs" userId="7a787c15-8140-4b9f-b033-9daa14702629" providerId="ADAL" clId="{2E1D48B7-5240-4A26-B410-0DD682895753}" dt="2022-07-21T14:54:42.835" v="4566" actId="113"/>
          <ac:spMkLst>
            <pc:docMk/>
            <pc:sldMk cId="1819413119" sldId="317"/>
            <ac:spMk id="3" creationId="{00A5750B-478F-46CF-9543-64358DD72747}"/>
          </ac:spMkLst>
        </pc:spChg>
      </pc:sldChg>
      <pc:sldChg chg="modSp add modAnim">
        <pc:chgData name="Maike Sachs" userId="7a787c15-8140-4b9f-b033-9daa14702629" providerId="ADAL" clId="{2E1D48B7-5240-4A26-B410-0DD682895753}" dt="2022-07-21T14:17:59.285" v="2886" actId="20577"/>
        <pc:sldMkLst>
          <pc:docMk/>
          <pc:sldMk cId="3037288310" sldId="318"/>
        </pc:sldMkLst>
        <pc:spChg chg="mod">
          <ac:chgData name="Maike Sachs" userId="7a787c15-8140-4b9f-b033-9daa14702629" providerId="ADAL" clId="{2E1D48B7-5240-4A26-B410-0DD682895753}" dt="2022-07-21T14:17:59.285" v="2886" actId="20577"/>
          <ac:spMkLst>
            <pc:docMk/>
            <pc:sldMk cId="3037288310" sldId="318"/>
            <ac:spMk id="3" creationId="{00A5750B-478F-46CF-9543-64358DD72747}"/>
          </ac:spMkLst>
        </pc:spChg>
      </pc:sldChg>
      <pc:sldChg chg="addSp modSp new mod">
        <pc:chgData name="Maike Sachs" userId="7a787c15-8140-4b9f-b033-9daa14702629" providerId="ADAL" clId="{2E1D48B7-5240-4A26-B410-0DD682895753}" dt="2022-07-21T14:18:57.763" v="2895" actId="14100"/>
        <pc:sldMkLst>
          <pc:docMk/>
          <pc:sldMk cId="2557425987" sldId="319"/>
        </pc:sldMkLst>
        <pc:picChg chg="add mod">
          <ac:chgData name="Maike Sachs" userId="7a787c15-8140-4b9f-b033-9daa14702629" providerId="ADAL" clId="{2E1D48B7-5240-4A26-B410-0DD682895753}" dt="2022-07-21T14:18:57.763" v="2895" actId="14100"/>
          <ac:picMkLst>
            <pc:docMk/>
            <pc:sldMk cId="2557425987" sldId="319"/>
            <ac:picMk id="2" creationId="{C9261517-11BC-4927-A5DF-2512C481C6A2}"/>
          </ac:picMkLst>
        </pc:picChg>
      </pc:sldChg>
      <pc:sldChg chg="modSp add ord modAnim">
        <pc:chgData name="Maike Sachs" userId="7a787c15-8140-4b9f-b033-9daa14702629" providerId="ADAL" clId="{2E1D48B7-5240-4A26-B410-0DD682895753}" dt="2022-07-21T14:24:37.093" v="3520" actId="20577"/>
        <pc:sldMkLst>
          <pc:docMk/>
          <pc:sldMk cId="3516124225" sldId="320"/>
        </pc:sldMkLst>
        <pc:spChg chg="mod">
          <ac:chgData name="Maike Sachs" userId="7a787c15-8140-4b9f-b033-9daa14702629" providerId="ADAL" clId="{2E1D48B7-5240-4A26-B410-0DD682895753}" dt="2022-07-21T14:24:37.093" v="3520" actId="20577"/>
          <ac:spMkLst>
            <pc:docMk/>
            <pc:sldMk cId="3516124225" sldId="320"/>
            <ac:spMk id="3" creationId="{00A5750B-478F-46CF-9543-64358DD72747}"/>
          </ac:spMkLst>
        </pc:spChg>
      </pc:sldChg>
      <pc:sldChg chg="modSp add del modAnim">
        <pc:chgData name="Maike Sachs" userId="7a787c15-8140-4b9f-b033-9daa14702629" providerId="ADAL" clId="{2E1D48B7-5240-4A26-B410-0DD682895753}" dt="2022-07-21T14:30:18.553" v="3611" actId="47"/>
        <pc:sldMkLst>
          <pc:docMk/>
          <pc:sldMk cId="67871115" sldId="321"/>
        </pc:sldMkLst>
        <pc:spChg chg="mod">
          <ac:chgData name="Maike Sachs" userId="7a787c15-8140-4b9f-b033-9daa14702629" providerId="ADAL" clId="{2E1D48B7-5240-4A26-B410-0DD682895753}" dt="2022-07-21T14:25:07.580" v="3586" actId="20577"/>
          <ac:spMkLst>
            <pc:docMk/>
            <pc:sldMk cId="67871115" sldId="321"/>
            <ac:spMk id="3" creationId="{00A5750B-478F-46CF-9543-64358DD72747}"/>
          </ac:spMkLst>
        </pc:spChg>
      </pc:sldChg>
      <pc:sldChg chg="modSp add mod">
        <pc:chgData name="Maike Sachs" userId="7a787c15-8140-4b9f-b033-9daa14702629" providerId="ADAL" clId="{2E1D48B7-5240-4A26-B410-0DD682895753}" dt="2022-07-21T14:52:54.047" v="4565" actId="404"/>
        <pc:sldMkLst>
          <pc:docMk/>
          <pc:sldMk cId="3830734195" sldId="322"/>
        </pc:sldMkLst>
        <pc:spChg chg="mod">
          <ac:chgData name="Maike Sachs" userId="7a787c15-8140-4b9f-b033-9daa14702629" providerId="ADAL" clId="{2E1D48B7-5240-4A26-B410-0DD682895753}" dt="2022-07-21T14:52:54.047" v="4565" actId="404"/>
          <ac:spMkLst>
            <pc:docMk/>
            <pc:sldMk cId="3830734195" sldId="322"/>
            <ac:spMk id="3" creationId="{00A5750B-478F-46CF-9543-64358DD72747}"/>
          </ac:spMkLst>
        </pc:spChg>
      </pc:sldChg>
      <pc:sldChg chg="modSp add ord modAnim">
        <pc:chgData name="Maike Sachs" userId="7a787c15-8140-4b9f-b033-9daa14702629" providerId="ADAL" clId="{2E1D48B7-5240-4A26-B410-0DD682895753}" dt="2022-07-21T14:59:53.607" v="4727" actId="6549"/>
        <pc:sldMkLst>
          <pc:docMk/>
          <pc:sldMk cId="2400614663" sldId="323"/>
        </pc:sldMkLst>
        <pc:spChg chg="mod">
          <ac:chgData name="Maike Sachs" userId="7a787c15-8140-4b9f-b033-9daa14702629" providerId="ADAL" clId="{2E1D48B7-5240-4A26-B410-0DD682895753}" dt="2022-07-21T14:59:53.607" v="4727" actId="6549"/>
          <ac:spMkLst>
            <pc:docMk/>
            <pc:sldMk cId="2400614663" sldId="323"/>
            <ac:spMk id="3" creationId="{00A5750B-478F-46CF-9543-64358DD72747}"/>
          </ac:spMkLst>
        </pc:spChg>
      </pc:sldChg>
      <pc:sldChg chg="modSp add mod ord">
        <pc:chgData name="Maike Sachs" userId="7a787c15-8140-4b9f-b033-9daa14702629" providerId="ADAL" clId="{2E1D48B7-5240-4A26-B410-0DD682895753}" dt="2022-07-21T14:34:01.075" v="3858" actId="20577"/>
        <pc:sldMkLst>
          <pc:docMk/>
          <pc:sldMk cId="1598893638" sldId="324"/>
        </pc:sldMkLst>
        <pc:spChg chg="mod">
          <ac:chgData name="Maike Sachs" userId="7a787c15-8140-4b9f-b033-9daa14702629" providerId="ADAL" clId="{2E1D48B7-5240-4A26-B410-0DD682895753}" dt="2022-07-21T14:34:01.075" v="3858" actId="20577"/>
          <ac:spMkLst>
            <pc:docMk/>
            <pc:sldMk cId="1598893638" sldId="324"/>
            <ac:spMk id="2" creationId="{F5217761-485A-4675-B6EF-0A319052776C}"/>
          </ac:spMkLst>
        </pc:spChg>
        <pc:spChg chg="mod">
          <ac:chgData name="Maike Sachs" userId="7a787c15-8140-4b9f-b033-9daa14702629" providerId="ADAL" clId="{2E1D48B7-5240-4A26-B410-0DD682895753}" dt="2022-07-21T14:33:54.233" v="3844"/>
          <ac:spMkLst>
            <pc:docMk/>
            <pc:sldMk cId="1598893638" sldId="324"/>
            <ac:spMk id="3" creationId="{6B13AFAC-39D9-4EE5-A1EE-684B557FE19B}"/>
          </ac:spMkLst>
        </pc:spChg>
      </pc:sldChg>
      <pc:sldChg chg="modSp add del mod">
        <pc:chgData name="Maike Sachs" userId="7a787c15-8140-4b9f-b033-9daa14702629" providerId="ADAL" clId="{2E1D48B7-5240-4A26-B410-0DD682895753}" dt="2022-07-21T14:37:09.198" v="3976" actId="47"/>
        <pc:sldMkLst>
          <pc:docMk/>
          <pc:sldMk cId="3410500164" sldId="325"/>
        </pc:sldMkLst>
        <pc:spChg chg="mod">
          <ac:chgData name="Maike Sachs" userId="7a787c15-8140-4b9f-b033-9daa14702629" providerId="ADAL" clId="{2E1D48B7-5240-4A26-B410-0DD682895753}" dt="2022-07-21T14:35:22.226" v="3883" actId="20577"/>
          <ac:spMkLst>
            <pc:docMk/>
            <pc:sldMk cId="3410500164" sldId="325"/>
            <ac:spMk id="2" creationId="{F5217761-485A-4675-B6EF-0A319052776C}"/>
          </ac:spMkLst>
        </pc:spChg>
        <pc:spChg chg="mod">
          <ac:chgData name="Maike Sachs" userId="7a787c15-8140-4b9f-b033-9daa14702629" providerId="ADAL" clId="{2E1D48B7-5240-4A26-B410-0DD682895753}" dt="2022-07-21T14:35:16.787" v="3866" actId="113"/>
          <ac:spMkLst>
            <pc:docMk/>
            <pc:sldMk cId="3410500164" sldId="325"/>
            <ac:spMk id="3" creationId="{6B13AFAC-39D9-4EE5-A1EE-684B557FE19B}"/>
          </ac:spMkLst>
        </pc:spChg>
      </pc:sldChg>
      <pc:sldChg chg="modSp add mod ord setBg">
        <pc:chgData name="Maike Sachs" userId="7a787c15-8140-4b9f-b033-9daa14702629" providerId="ADAL" clId="{2E1D48B7-5240-4A26-B410-0DD682895753}" dt="2022-07-21T14:43:36.706" v="4464"/>
        <pc:sldMkLst>
          <pc:docMk/>
          <pc:sldMk cId="2556719264" sldId="326"/>
        </pc:sldMkLst>
        <pc:spChg chg="mod">
          <ac:chgData name="Maike Sachs" userId="7a787c15-8140-4b9f-b033-9daa14702629" providerId="ADAL" clId="{2E1D48B7-5240-4A26-B410-0DD682895753}" dt="2022-07-21T14:36:36.529" v="3955" actId="313"/>
          <ac:spMkLst>
            <pc:docMk/>
            <pc:sldMk cId="2556719264" sldId="326"/>
            <ac:spMk id="2" creationId="{F5217761-485A-4675-B6EF-0A319052776C}"/>
          </ac:spMkLst>
        </pc:spChg>
        <pc:spChg chg="mod">
          <ac:chgData name="Maike Sachs" userId="7a787c15-8140-4b9f-b033-9daa14702629" providerId="ADAL" clId="{2E1D48B7-5240-4A26-B410-0DD682895753}" dt="2022-07-21T14:36:46.288" v="3975" actId="20577"/>
          <ac:spMkLst>
            <pc:docMk/>
            <pc:sldMk cId="2556719264" sldId="326"/>
            <ac:spMk id="3" creationId="{6B13AFAC-39D9-4EE5-A1EE-684B557FE19B}"/>
          </ac:spMkLst>
        </pc:spChg>
      </pc:sldChg>
      <pc:sldChg chg="modSp add mod ord modAnim">
        <pc:chgData name="Maike Sachs" userId="7a787c15-8140-4b9f-b033-9daa14702629" providerId="ADAL" clId="{2E1D48B7-5240-4A26-B410-0DD682895753}" dt="2022-07-21T14:39:38.606" v="4432" actId="20577"/>
        <pc:sldMkLst>
          <pc:docMk/>
          <pc:sldMk cId="626118766" sldId="327"/>
        </pc:sldMkLst>
        <pc:spChg chg="mod">
          <ac:chgData name="Maike Sachs" userId="7a787c15-8140-4b9f-b033-9daa14702629" providerId="ADAL" clId="{2E1D48B7-5240-4A26-B410-0DD682895753}" dt="2022-07-21T14:37:27.392" v="4007" actId="20577"/>
          <ac:spMkLst>
            <pc:docMk/>
            <pc:sldMk cId="626118766" sldId="327"/>
            <ac:spMk id="2" creationId="{770A74EC-12D7-4285-9C1D-8DA7CF22120A}"/>
          </ac:spMkLst>
        </pc:spChg>
        <pc:spChg chg="mod">
          <ac:chgData name="Maike Sachs" userId="7a787c15-8140-4b9f-b033-9daa14702629" providerId="ADAL" clId="{2E1D48B7-5240-4A26-B410-0DD682895753}" dt="2022-07-21T14:39:38.606" v="4432" actId="20577"/>
          <ac:spMkLst>
            <pc:docMk/>
            <pc:sldMk cId="626118766" sldId="327"/>
            <ac:spMk id="3" creationId="{00A5750B-478F-46CF-9543-64358DD72747}"/>
          </ac:spMkLst>
        </pc:spChg>
      </pc:sldChg>
      <pc:sldChg chg="modSp add mod ord">
        <pc:chgData name="Maike Sachs" userId="7a787c15-8140-4b9f-b033-9daa14702629" providerId="ADAL" clId="{2E1D48B7-5240-4A26-B410-0DD682895753}" dt="2022-07-21T14:40:54.909" v="4460" actId="113"/>
        <pc:sldMkLst>
          <pc:docMk/>
          <pc:sldMk cId="1804272991" sldId="328"/>
        </pc:sldMkLst>
        <pc:spChg chg="mod">
          <ac:chgData name="Maike Sachs" userId="7a787c15-8140-4b9f-b033-9daa14702629" providerId="ADAL" clId="{2E1D48B7-5240-4A26-B410-0DD682895753}" dt="2022-07-21T14:39:52.811" v="4446" actId="5793"/>
          <ac:spMkLst>
            <pc:docMk/>
            <pc:sldMk cId="1804272991" sldId="328"/>
            <ac:spMk id="2" creationId="{F5217761-485A-4675-B6EF-0A319052776C}"/>
          </ac:spMkLst>
        </pc:spChg>
        <pc:spChg chg="mod">
          <ac:chgData name="Maike Sachs" userId="7a787c15-8140-4b9f-b033-9daa14702629" providerId="ADAL" clId="{2E1D48B7-5240-4A26-B410-0DD682895753}" dt="2022-07-21T14:40:54.909" v="4460" actId="113"/>
          <ac:spMkLst>
            <pc:docMk/>
            <pc:sldMk cId="1804272991" sldId="328"/>
            <ac:spMk id="3" creationId="{6B13AFAC-39D9-4EE5-A1EE-684B557FE19B}"/>
          </ac:spMkLst>
        </pc:spChg>
      </pc:sldChg>
      <pc:sldChg chg="modSp add mod ord">
        <pc:chgData name="Maike Sachs" userId="7a787c15-8140-4b9f-b033-9daa14702629" providerId="ADAL" clId="{2E1D48B7-5240-4A26-B410-0DD682895753}" dt="2022-07-21T14:45:54.487" v="4518" actId="20577"/>
        <pc:sldMkLst>
          <pc:docMk/>
          <pc:sldMk cId="3750111141" sldId="330"/>
        </pc:sldMkLst>
        <pc:spChg chg="mod">
          <ac:chgData name="Maike Sachs" userId="7a787c15-8140-4b9f-b033-9daa14702629" providerId="ADAL" clId="{2E1D48B7-5240-4A26-B410-0DD682895753}" dt="2022-07-21T14:45:54.487" v="4518" actId="20577"/>
          <ac:spMkLst>
            <pc:docMk/>
            <pc:sldMk cId="3750111141" sldId="330"/>
            <ac:spMk id="3" creationId="{5F6F9FB5-D0A8-4D54-8029-A70CB539D1ED}"/>
          </ac:spMkLst>
        </pc:spChg>
      </pc:sldChg>
      <pc:sldChg chg="modSp add modAnim">
        <pc:chgData name="Maike Sachs" userId="7a787c15-8140-4b9f-b033-9daa14702629" providerId="ADAL" clId="{2E1D48B7-5240-4A26-B410-0DD682895753}" dt="2022-07-21T14:57:49.163" v="4691" actId="20577"/>
        <pc:sldMkLst>
          <pc:docMk/>
          <pc:sldMk cId="1325653780" sldId="331"/>
        </pc:sldMkLst>
        <pc:spChg chg="mod">
          <ac:chgData name="Maike Sachs" userId="7a787c15-8140-4b9f-b033-9daa14702629" providerId="ADAL" clId="{2E1D48B7-5240-4A26-B410-0DD682895753}" dt="2022-07-21T14:57:49.163" v="4691" actId="20577"/>
          <ac:spMkLst>
            <pc:docMk/>
            <pc:sldMk cId="1325653780" sldId="331"/>
            <ac:spMk id="3" creationId="{00A5750B-478F-46CF-9543-64358DD72747}"/>
          </ac:spMkLst>
        </pc:spChg>
      </pc:sldChg>
      <pc:sldChg chg="modSp add mod">
        <pc:chgData name="Maike Sachs" userId="7a787c15-8140-4b9f-b033-9daa14702629" providerId="ADAL" clId="{2E1D48B7-5240-4A26-B410-0DD682895753}" dt="2022-07-21T15:02:11.559" v="4787" actId="403"/>
        <pc:sldMkLst>
          <pc:docMk/>
          <pc:sldMk cId="1656521479" sldId="332"/>
        </pc:sldMkLst>
        <pc:spChg chg="mod">
          <ac:chgData name="Maike Sachs" userId="7a787c15-8140-4b9f-b033-9daa14702629" providerId="ADAL" clId="{2E1D48B7-5240-4A26-B410-0DD682895753}" dt="2022-07-21T15:01:43.129" v="4779" actId="6549"/>
          <ac:spMkLst>
            <pc:docMk/>
            <pc:sldMk cId="1656521479" sldId="332"/>
            <ac:spMk id="2" creationId="{F5217761-485A-4675-B6EF-0A319052776C}"/>
          </ac:spMkLst>
        </pc:spChg>
        <pc:spChg chg="mod">
          <ac:chgData name="Maike Sachs" userId="7a787c15-8140-4b9f-b033-9daa14702629" providerId="ADAL" clId="{2E1D48B7-5240-4A26-B410-0DD682895753}" dt="2022-07-21T15:02:11.559" v="4787" actId="403"/>
          <ac:spMkLst>
            <pc:docMk/>
            <pc:sldMk cId="1656521479" sldId="332"/>
            <ac:spMk id="3" creationId="{6B13AFAC-39D9-4EE5-A1EE-684B557FE19B}"/>
          </ac:spMkLst>
        </pc:spChg>
      </pc:sldChg>
      <pc:sldMasterChg chg="setBg modSldLayout">
        <pc:chgData name="Maike Sachs" userId="7a787c15-8140-4b9f-b033-9daa14702629" providerId="ADAL" clId="{2E1D48B7-5240-4A26-B410-0DD682895753}" dt="2022-07-21T14:43:36.706" v="4464"/>
        <pc:sldMasterMkLst>
          <pc:docMk/>
          <pc:sldMasterMk cId="4229961677" sldId="2147483648"/>
        </pc:sldMasterMkLst>
        <pc:sldLayoutChg chg="setBg">
          <pc:chgData name="Maike Sachs" userId="7a787c15-8140-4b9f-b033-9daa14702629" providerId="ADAL" clId="{2E1D48B7-5240-4A26-B410-0DD682895753}" dt="2022-07-21T14:43:36.706" v="4464"/>
          <pc:sldLayoutMkLst>
            <pc:docMk/>
            <pc:sldMasterMk cId="4229961677" sldId="2147483648"/>
            <pc:sldLayoutMk cId="1276134329" sldId="2147483649"/>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2308560125" sldId="2147483650"/>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4130382682" sldId="2147483651"/>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1539831815" sldId="2147483652"/>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1134898175" sldId="2147483653"/>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198645390" sldId="2147483654"/>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1248479695" sldId="2147483655"/>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3299181508" sldId="2147483656"/>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807517183" sldId="2147483657"/>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3576281685" sldId="2147483658"/>
          </pc:sldLayoutMkLst>
        </pc:sldLayoutChg>
        <pc:sldLayoutChg chg="setBg">
          <pc:chgData name="Maike Sachs" userId="7a787c15-8140-4b9f-b033-9daa14702629" providerId="ADAL" clId="{2E1D48B7-5240-4A26-B410-0DD682895753}" dt="2022-07-21T14:43:36.706" v="4464"/>
          <pc:sldLayoutMkLst>
            <pc:docMk/>
            <pc:sldMasterMk cId="4229961677" sldId="2147483648"/>
            <pc:sldLayoutMk cId="1914657022"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3C82D-9D90-435A-AF48-6A0BD6724ED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04B7AE5-4ACC-4DF1-8748-EC5D0F0A04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04A10B5-499E-450F-90EF-80A756479841}"/>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5" name="Fußzeilenplatzhalter 4">
            <a:extLst>
              <a:ext uri="{FF2B5EF4-FFF2-40B4-BE49-F238E27FC236}">
                <a16:creationId xmlns:a16="http://schemas.microsoft.com/office/drawing/2014/main" id="{92ED51E8-7E2F-498E-8CA8-D1C95F9A81E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071CC06-F0A9-4EF9-B1D4-B50A2B3EF47F}"/>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127613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CCD14-838A-4813-853E-985A77C848A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4BDF58D-AFDF-458B-9F28-786238669DC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EE372B1-3AD7-44AF-B0ED-DF029CE54C25}"/>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5" name="Fußzeilenplatzhalter 4">
            <a:extLst>
              <a:ext uri="{FF2B5EF4-FFF2-40B4-BE49-F238E27FC236}">
                <a16:creationId xmlns:a16="http://schemas.microsoft.com/office/drawing/2014/main" id="{4045FA9D-960F-4CDA-B0E3-EBB4AFC8D13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EE6596-2A8F-4177-BF7C-1942E0FFBA73}"/>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357628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66033CD-1FF8-4AD2-B7CD-EED7BA6F68B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64D30FD-0831-4A22-A0C0-B460D286237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0D8D44-C91F-4C97-995C-3241EFA91917}"/>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5" name="Fußzeilenplatzhalter 4">
            <a:extLst>
              <a:ext uri="{FF2B5EF4-FFF2-40B4-BE49-F238E27FC236}">
                <a16:creationId xmlns:a16="http://schemas.microsoft.com/office/drawing/2014/main" id="{680B9621-B440-4B57-BBDB-5755802CA3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B81A9F4-60FA-4013-9F10-C0DA8B2719FD}"/>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191465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20F64E-2874-463A-A1BC-CA76ACAB19E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4244DAF-FA4F-4E02-9580-2619B62A4DE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2D8D75-B523-448B-937C-51BF79FBF5F6}"/>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5" name="Fußzeilenplatzhalter 4">
            <a:extLst>
              <a:ext uri="{FF2B5EF4-FFF2-40B4-BE49-F238E27FC236}">
                <a16:creationId xmlns:a16="http://schemas.microsoft.com/office/drawing/2014/main" id="{4A575865-DC2F-48E0-8943-0270BDC16CD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AF9F7B-D36F-428E-A4D1-C796DA728FC7}"/>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230856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6485-25C6-46B3-9FE5-96524FBA054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F4E8C42-0156-4A5A-A68E-33CCD78BD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87F2CD2-B188-4CE9-8F9E-09F06B7121F0}"/>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5" name="Fußzeilenplatzhalter 4">
            <a:extLst>
              <a:ext uri="{FF2B5EF4-FFF2-40B4-BE49-F238E27FC236}">
                <a16:creationId xmlns:a16="http://schemas.microsoft.com/office/drawing/2014/main" id="{A1C41ABF-0AF7-42C5-83EE-4FF34FDCA32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ECF6A6-8CCA-4D2F-B351-3D69CD578D42}"/>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413038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92AEE-F905-46B6-A768-6292352904A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E3FE303-9FCF-4354-BC68-782FEB956A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C6D2B08-77FB-44EF-8E9C-EAF175D81E8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0E39E26-E420-4019-B14B-407B65244365}"/>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6" name="Fußzeilenplatzhalter 5">
            <a:extLst>
              <a:ext uri="{FF2B5EF4-FFF2-40B4-BE49-F238E27FC236}">
                <a16:creationId xmlns:a16="http://schemas.microsoft.com/office/drawing/2014/main" id="{C724E0C8-834F-4733-810A-65A75DA3974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5F9BFFC-9124-4D09-8A99-23C64EF27BE3}"/>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153983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6B3F7-5BE9-48E0-8724-7E143BB646B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1DACBF9-0121-4F7C-AF37-BB1E9567D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7166991-4058-4B26-8B71-7F43C4D94DE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58CE248-6E27-4450-B3A6-F241CFEA2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6B40194-F0BA-431B-897F-D575312BBD2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2829665-59FD-4594-A059-B93BADCB9D7A}"/>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8" name="Fußzeilenplatzhalter 7">
            <a:extLst>
              <a:ext uri="{FF2B5EF4-FFF2-40B4-BE49-F238E27FC236}">
                <a16:creationId xmlns:a16="http://schemas.microsoft.com/office/drawing/2014/main" id="{4F0F4603-932D-4332-B3BE-8048DC37713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305280E-5AD2-435E-A5BE-48467EFD73DB}"/>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113489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CCD6EB-2A94-4266-B852-D2475D21788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A471535-CC69-401F-8AEB-020D680C5B6F}"/>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4" name="Fußzeilenplatzhalter 3">
            <a:extLst>
              <a:ext uri="{FF2B5EF4-FFF2-40B4-BE49-F238E27FC236}">
                <a16:creationId xmlns:a16="http://schemas.microsoft.com/office/drawing/2014/main" id="{15DC5A4F-4220-4B2D-8685-7189DCB9DF6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C318F26-0959-4563-A4FE-5D5B1425C4AF}"/>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19864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6A5B6E1-F0DE-425F-9DEA-F0BFBC921F50}"/>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3" name="Fußzeilenplatzhalter 2">
            <a:extLst>
              <a:ext uri="{FF2B5EF4-FFF2-40B4-BE49-F238E27FC236}">
                <a16:creationId xmlns:a16="http://schemas.microsoft.com/office/drawing/2014/main" id="{FBA79CF2-CE30-4142-A81D-74759590398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B60A573-2A6B-4BEC-AF81-79D2F7ED8D5D}"/>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124847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A4BD7-1E08-4EB6-98D7-96DF16E85C5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E3F6BFA-A027-4DD3-A6FE-83312137E9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08630A8-F612-4FF1-AB3A-FD310AC9E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CEB2AD4-D718-405A-806A-97368673FF24}"/>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6" name="Fußzeilenplatzhalter 5">
            <a:extLst>
              <a:ext uri="{FF2B5EF4-FFF2-40B4-BE49-F238E27FC236}">
                <a16:creationId xmlns:a16="http://schemas.microsoft.com/office/drawing/2014/main" id="{D45BD2DD-4EF1-4A72-B4AB-D86D8D43571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1ABAB4A-F7DF-4334-B439-2A459A32F2F4}"/>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329918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DDCDC-9220-4822-9569-6CC5EABCE31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C41FA90-29EC-48B7-B0EA-98321B4006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3A6D1AF-6CF4-436F-BB95-7CDD2894E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169D6A4-43AE-4167-A403-10E758F46D0C}"/>
              </a:ext>
            </a:extLst>
          </p:cNvPr>
          <p:cNvSpPr>
            <a:spLocks noGrp="1"/>
          </p:cNvSpPr>
          <p:nvPr>
            <p:ph type="dt" sz="half" idx="10"/>
          </p:nvPr>
        </p:nvSpPr>
        <p:spPr/>
        <p:txBody>
          <a:bodyPr/>
          <a:lstStyle/>
          <a:p>
            <a:fld id="{73FDF38A-E89A-47C8-A0F0-A3886B840A1B}" type="datetimeFigureOut">
              <a:rPr lang="de-DE" smtClean="0"/>
              <a:t>21.07.2022</a:t>
            </a:fld>
            <a:endParaRPr lang="de-DE"/>
          </a:p>
        </p:txBody>
      </p:sp>
      <p:sp>
        <p:nvSpPr>
          <p:cNvPr id="6" name="Fußzeilenplatzhalter 5">
            <a:extLst>
              <a:ext uri="{FF2B5EF4-FFF2-40B4-BE49-F238E27FC236}">
                <a16:creationId xmlns:a16="http://schemas.microsoft.com/office/drawing/2014/main" id="{3302B58E-E45B-4A62-B483-49010EE790F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91CC81C-2CF1-49D3-AE0C-5C96DD46D4DA}"/>
              </a:ext>
            </a:extLst>
          </p:cNvPr>
          <p:cNvSpPr>
            <a:spLocks noGrp="1"/>
          </p:cNvSpPr>
          <p:nvPr>
            <p:ph type="sldNum" sz="quarter" idx="12"/>
          </p:nvPr>
        </p:nvSpPr>
        <p:spPr/>
        <p:txBody>
          <a:bodyPr/>
          <a:lstStyle/>
          <a:p>
            <a:fld id="{BCCF9B2C-4018-4CD2-AB9B-B909A7EC6924}" type="slidenum">
              <a:rPr lang="de-DE" smtClean="0"/>
              <a:t>‹#›</a:t>
            </a:fld>
            <a:endParaRPr lang="de-DE"/>
          </a:p>
        </p:txBody>
      </p:sp>
    </p:spTree>
    <p:extLst>
      <p:ext uri="{BB962C8B-B14F-4D97-AF65-F5344CB8AC3E}">
        <p14:creationId xmlns:p14="http://schemas.microsoft.com/office/powerpoint/2010/main" val="80751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555C729-6C7E-4BD8-8E6F-4814AE3067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3BA16BC-848B-49DF-80F1-CB9E2633F1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B6A0E23-BE53-481B-BDB0-6248FCA4DA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DF38A-E89A-47C8-A0F0-A3886B840A1B}" type="datetimeFigureOut">
              <a:rPr lang="de-DE" smtClean="0"/>
              <a:t>21.07.2022</a:t>
            </a:fld>
            <a:endParaRPr lang="de-DE"/>
          </a:p>
        </p:txBody>
      </p:sp>
      <p:sp>
        <p:nvSpPr>
          <p:cNvPr id="5" name="Fußzeilenplatzhalter 4">
            <a:extLst>
              <a:ext uri="{FF2B5EF4-FFF2-40B4-BE49-F238E27FC236}">
                <a16:creationId xmlns:a16="http://schemas.microsoft.com/office/drawing/2014/main" id="{E404318E-05F3-4919-9DE1-2B922D1CA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699D001-5806-471D-80EF-B5E5B8B82A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F9B2C-4018-4CD2-AB9B-B909A7EC6924}" type="slidenum">
              <a:rPr lang="de-DE" smtClean="0"/>
              <a:t>‹#›</a:t>
            </a:fld>
            <a:endParaRPr lang="de-DE"/>
          </a:p>
        </p:txBody>
      </p:sp>
    </p:spTree>
    <p:extLst>
      <p:ext uri="{BB962C8B-B14F-4D97-AF65-F5344CB8AC3E}">
        <p14:creationId xmlns:p14="http://schemas.microsoft.com/office/powerpoint/2010/main" val="4229961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4F486-06E7-466D-A232-D01FFDBE3908}"/>
              </a:ext>
            </a:extLst>
          </p:cNvPr>
          <p:cNvSpPr>
            <a:spLocks noGrp="1"/>
          </p:cNvSpPr>
          <p:nvPr>
            <p:ph type="ctrTitle"/>
          </p:nvPr>
        </p:nvSpPr>
        <p:spPr/>
        <p:txBody>
          <a:bodyPr/>
          <a:lstStyle/>
          <a:p>
            <a:r>
              <a:rPr lang="de-DE"/>
              <a:t>ABH-Gemeindeakademie: Der Epheserbrief</a:t>
            </a:r>
          </a:p>
        </p:txBody>
      </p:sp>
      <p:sp>
        <p:nvSpPr>
          <p:cNvPr id="3" name="Untertitel 2">
            <a:extLst>
              <a:ext uri="{FF2B5EF4-FFF2-40B4-BE49-F238E27FC236}">
                <a16:creationId xmlns:a16="http://schemas.microsoft.com/office/drawing/2014/main" id="{5F6F9FB5-D0A8-4D54-8029-A70CB539D1ED}"/>
              </a:ext>
            </a:extLst>
          </p:cNvPr>
          <p:cNvSpPr>
            <a:spLocks noGrp="1"/>
          </p:cNvSpPr>
          <p:nvPr>
            <p:ph type="subTitle" idx="1"/>
          </p:nvPr>
        </p:nvSpPr>
        <p:spPr/>
        <p:txBody>
          <a:bodyPr>
            <a:normAutofit/>
          </a:bodyPr>
          <a:lstStyle/>
          <a:p>
            <a:endParaRPr lang="de-DE" sz="3600"/>
          </a:p>
          <a:p>
            <a:r>
              <a:rPr lang="de-DE" sz="3600"/>
              <a:t>Sitzung 10: Gut gerüstet</a:t>
            </a:r>
          </a:p>
        </p:txBody>
      </p:sp>
    </p:spTree>
    <p:extLst>
      <p:ext uri="{BB962C8B-B14F-4D97-AF65-F5344CB8AC3E}">
        <p14:creationId xmlns:p14="http://schemas.microsoft.com/office/powerpoint/2010/main" val="63600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355F8-BC6A-4B68-8A1F-F08A858ABCB3}"/>
              </a:ext>
            </a:extLst>
          </p:cNvPr>
          <p:cNvSpPr>
            <a:spLocks noGrp="1"/>
          </p:cNvSpPr>
          <p:nvPr>
            <p:ph type="title"/>
          </p:nvPr>
        </p:nvSpPr>
        <p:spPr/>
        <p:txBody>
          <a:bodyPr/>
          <a:lstStyle/>
          <a:p>
            <a:r>
              <a:rPr lang="de-DE" b="1"/>
              <a:t>1. Mit wem wir es zu tun haben:</a:t>
            </a:r>
            <a:br>
              <a:rPr lang="de-DE" b="1"/>
            </a:br>
            <a:r>
              <a:rPr lang="de-DE" b="1"/>
              <a:t>Unbestimmt und doch benannt</a:t>
            </a:r>
          </a:p>
        </p:txBody>
      </p:sp>
      <p:sp>
        <p:nvSpPr>
          <p:cNvPr id="3" name="Inhaltsplatzhalter 2">
            <a:extLst>
              <a:ext uri="{FF2B5EF4-FFF2-40B4-BE49-F238E27FC236}">
                <a16:creationId xmlns:a16="http://schemas.microsoft.com/office/drawing/2014/main" id="{59015D5A-189D-4FF6-96F9-0B6956C151CA}"/>
              </a:ext>
            </a:extLst>
          </p:cNvPr>
          <p:cNvSpPr>
            <a:spLocks noGrp="1"/>
          </p:cNvSpPr>
          <p:nvPr>
            <p:ph idx="1"/>
          </p:nvPr>
        </p:nvSpPr>
        <p:spPr/>
        <p:txBody>
          <a:bodyPr>
            <a:normAutofit lnSpcReduction="10000"/>
          </a:bodyPr>
          <a:lstStyle/>
          <a:p>
            <a:r>
              <a:rPr lang="de-DE" sz="3600"/>
              <a:t>Diabolos = Durcheinanderbringer</a:t>
            </a:r>
          </a:p>
          <a:p>
            <a:r>
              <a:rPr lang="de-DE" sz="3600"/>
              <a:t>Mächte und Gewalten = Herrscher dieser Welt</a:t>
            </a:r>
          </a:p>
          <a:p>
            <a:r>
              <a:rPr lang="de-DE" sz="3600"/>
              <a:t>Herren der Finsternis</a:t>
            </a:r>
          </a:p>
          <a:p>
            <a:r>
              <a:rPr lang="de-DE" sz="3600"/>
              <a:t>Böse Geister unter dem Himmel</a:t>
            </a:r>
          </a:p>
          <a:p>
            <a:endParaRPr lang="de-DE" sz="3600"/>
          </a:p>
          <a:p>
            <a:r>
              <a:rPr lang="de-DE" sz="3600"/>
              <a:t>„Die Aufzählung bedeutet keine Rangordnung, sondern beschreibt die umfassende und differenzierte Macht.“</a:t>
            </a:r>
          </a:p>
          <a:p>
            <a:endParaRPr lang="de-DE" sz="3600"/>
          </a:p>
        </p:txBody>
      </p:sp>
    </p:spTree>
    <p:extLst>
      <p:ext uri="{BB962C8B-B14F-4D97-AF65-F5344CB8AC3E}">
        <p14:creationId xmlns:p14="http://schemas.microsoft.com/office/powerpoint/2010/main" val="414883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24B68-6A42-4EBE-BED5-AFECD1639298}"/>
              </a:ext>
            </a:extLst>
          </p:cNvPr>
          <p:cNvSpPr>
            <a:spLocks noGrp="1"/>
          </p:cNvSpPr>
          <p:nvPr>
            <p:ph type="title"/>
          </p:nvPr>
        </p:nvSpPr>
        <p:spPr/>
        <p:txBody>
          <a:bodyPr/>
          <a:lstStyle/>
          <a:p>
            <a:r>
              <a:rPr lang="de-DE" b="1"/>
              <a:t>Die Situation in Ephesus</a:t>
            </a:r>
          </a:p>
        </p:txBody>
      </p:sp>
      <p:pic>
        <p:nvPicPr>
          <p:cNvPr id="7" name="Inhaltsplatzhalter 6">
            <a:extLst>
              <a:ext uri="{FF2B5EF4-FFF2-40B4-BE49-F238E27FC236}">
                <a16:creationId xmlns:a16="http://schemas.microsoft.com/office/drawing/2014/main" id="{E34B78EA-DBC3-4659-9DCE-4D80001B09B3}"/>
              </a:ext>
            </a:extLst>
          </p:cNvPr>
          <p:cNvPicPr>
            <a:picLocks noGrp="1" noChangeAspect="1"/>
          </p:cNvPicPr>
          <p:nvPr>
            <p:ph idx="1"/>
          </p:nvPr>
        </p:nvPicPr>
        <p:blipFill>
          <a:blip r:embed="rId2"/>
          <a:stretch>
            <a:fillRect/>
          </a:stretch>
        </p:blipFill>
        <p:spPr>
          <a:xfrm>
            <a:off x="2434855" y="1935126"/>
            <a:ext cx="7432159" cy="3923414"/>
          </a:xfrm>
        </p:spPr>
      </p:pic>
    </p:spTree>
    <p:extLst>
      <p:ext uri="{BB962C8B-B14F-4D97-AF65-F5344CB8AC3E}">
        <p14:creationId xmlns:p14="http://schemas.microsoft.com/office/powerpoint/2010/main" val="357968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65F1E-8B43-41F3-B706-C1A71AF3CFB0}"/>
              </a:ext>
            </a:extLst>
          </p:cNvPr>
          <p:cNvSpPr>
            <a:spLocks noGrp="1"/>
          </p:cNvSpPr>
          <p:nvPr>
            <p:ph type="title"/>
          </p:nvPr>
        </p:nvSpPr>
        <p:spPr/>
        <p:txBody>
          <a:bodyPr/>
          <a:lstStyle/>
          <a:p>
            <a:r>
              <a:rPr lang="de-DE" b="1"/>
              <a:t>Apostelgeschichte 19</a:t>
            </a:r>
          </a:p>
        </p:txBody>
      </p:sp>
      <p:sp>
        <p:nvSpPr>
          <p:cNvPr id="3" name="Inhaltsplatzhalter 2">
            <a:extLst>
              <a:ext uri="{FF2B5EF4-FFF2-40B4-BE49-F238E27FC236}">
                <a16:creationId xmlns:a16="http://schemas.microsoft.com/office/drawing/2014/main" id="{3C9E591A-8030-4DC4-A2E8-B41C4CFA85BD}"/>
              </a:ext>
            </a:extLst>
          </p:cNvPr>
          <p:cNvSpPr>
            <a:spLocks noGrp="1"/>
          </p:cNvSpPr>
          <p:nvPr>
            <p:ph idx="1"/>
          </p:nvPr>
        </p:nvSpPr>
        <p:spPr/>
        <p:txBody>
          <a:bodyPr>
            <a:normAutofit/>
          </a:bodyPr>
          <a:lstStyle/>
          <a:p>
            <a:pPr marL="0" indent="0">
              <a:buNone/>
            </a:pPr>
            <a:r>
              <a:rPr lang="de-DE" sz="3600"/>
              <a:t>17) Das aber wurde allen bekannt, die in Ephesus wohnten, Juden und Griechen; und Frucht befiel sie alle, und der Name des Herrn Jesus wurde hoch gelobt.</a:t>
            </a:r>
          </a:p>
          <a:p>
            <a:pPr marL="0" indent="0">
              <a:buNone/>
            </a:pPr>
            <a:endParaRPr lang="de-DE" sz="3600"/>
          </a:p>
          <a:p>
            <a:pPr marL="0" indent="0">
              <a:buNone/>
            </a:pPr>
            <a:r>
              <a:rPr lang="de-DE" sz="3600"/>
              <a:t>18) Es kamen auch viele von denen, die gläubig geworden waren, und bekannten und verkündeten, was sie getan hatten. </a:t>
            </a:r>
          </a:p>
        </p:txBody>
      </p:sp>
    </p:spTree>
    <p:extLst>
      <p:ext uri="{BB962C8B-B14F-4D97-AF65-F5344CB8AC3E}">
        <p14:creationId xmlns:p14="http://schemas.microsoft.com/office/powerpoint/2010/main" val="2482985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65F1E-8B43-41F3-B706-C1A71AF3CFB0}"/>
              </a:ext>
            </a:extLst>
          </p:cNvPr>
          <p:cNvSpPr>
            <a:spLocks noGrp="1"/>
          </p:cNvSpPr>
          <p:nvPr>
            <p:ph type="title"/>
          </p:nvPr>
        </p:nvSpPr>
        <p:spPr/>
        <p:txBody>
          <a:bodyPr/>
          <a:lstStyle/>
          <a:p>
            <a:r>
              <a:rPr lang="de-DE" b="1"/>
              <a:t>Apostelgeschichte 19</a:t>
            </a:r>
          </a:p>
        </p:txBody>
      </p:sp>
      <p:sp>
        <p:nvSpPr>
          <p:cNvPr id="3" name="Inhaltsplatzhalter 2">
            <a:extLst>
              <a:ext uri="{FF2B5EF4-FFF2-40B4-BE49-F238E27FC236}">
                <a16:creationId xmlns:a16="http://schemas.microsoft.com/office/drawing/2014/main" id="{3C9E591A-8030-4DC4-A2E8-B41C4CFA85BD}"/>
              </a:ext>
            </a:extLst>
          </p:cNvPr>
          <p:cNvSpPr>
            <a:spLocks noGrp="1"/>
          </p:cNvSpPr>
          <p:nvPr>
            <p:ph idx="1"/>
          </p:nvPr>
        </p:nvSpPr>
        <p:spPr/>
        <p:txBody>
          <a:bodyPr>
            <a:normAutofit/>
          </a:bodyPr>
          <a:lstStyle/>
          <a:p>
            <a:pPr marL="0" indent="0">
              <a:buNone/>
            </a:pPr>
            <a:r>
              <a:rPr lang="de-DE" sz="3600"/>
              <a:t>19) Viele aber, die Zauberei getrieben hatten, brachten die Bücher zusammen und verbrannten sie öffentlich und berechneten, was sie wert waren, und kamen auf fünfzigtausend Silbergroschen. </a:t>
            </a:r>
          </a:p>
          <a:p>
            <a:pPr marL="0" indent="0">
              <a:buNone/>
            </a:pPr>
            <a:endParaRPr lang="de-DE" sz="3600"/>
          </a:p>
          <a:p>
            <a:pPr marL="0" indent="0">
              <a:buNone/>
            </a:pPr>
            <a:r>
              <a:rPr lang="de-DE" sz="3600"/>
              <a:t>20) So breitete sich das Wort aus durch die Kraft des Herrn und wurde mächtig.</a:t>
            </a:r>
          </a:p>
        </p:txBody>
      </p:sp>
    </p:spTree>
    <p:extLst>
      <p:ext uri="{BB962C8B-B14F-4D97-AF65-F5344CB8AC3E}">
        <p14:creationId xmlns:p14="http://schemas.microsoft.com/office/powerpoint/2010/main" val="171846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C9485D5-9B8D-4FA5-9540-2778F64390E8}"/>
              </a:ext>
            </a:extLst>
          </p:cNvPr>
          <p:cNvPicPr>
            <a:picLocks noChangeAspect="1"/>
          </p:cNvPicPr>
          <p:nvPr/>
        </p:nvPicPr>
        <p:blipFill>
          <a:blip r:embed="rId2"/>
          <a:stretch>
            <a:fillRect/>
          </a:stretch>
        </p:blipFill>
        <p:spPr>
          <a:xfrm>
            <a:off x="2667000" y="1143000"/>
            <a:ext cx="6858000" cy="4572000"/>
          </a:xfrm>
          <a:prstGeom prst="rect">
            <a:avLst/>
          </a:prstGeom>
        </p:spPr>
      </p:pic>
    </p:spTree>
    <p:extLst>
      <p:ext uri="{BB962C8B-B14F-4D97-AF65-F5344CB8AC3E}">
        <p14:creationId xmlns:p14="http://schemas.microsoft.com/office/powerpoint/2010/main" val="1464053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97AAA5-E7ED-4141-9611-65FCEDA8650F}"/>
              </a:ext>
            </a:extLst>
          </p:cNvPr>
          <p:cNvSpPr>
            <a:spLocks noGrp="1"/>
          </p:cNvSpPr>
          <p:nvPr>
            <p:ph type="title"/>
          </p:nvPr>
        </p:nvSpPr>
        <p:spPr/>
        <p:txBody>
          <a:bodyPr/>
          <a:lstStyle/>
          <a:p>
            <a:r>
              <a:rPr lang="de-DE" b="1"/>
              <a:t>2. Realismus</a:t>
            </a:r>
          </a:p>
        </p:txBody>
      </p:sp>
      <p:sp>
        <p:nvSpPr>
          <p:cNvPr id="3" name="Inhaltsplatzhalter 2">
            <a:extLst>
              <a:ext uri="{FF2B5EF4-FFF2-40B4-BE49-F238E27FC236}">
                <a16:creationId xmlns:a16="http://schemas.microsoft.com/office/drawing/2014/main" id="{AA76B169-A65D-40C0-927C-0D1ECF69578E}"/>
              </a:ext>
            </a:extLst>
          </p:cNvPr>
          <p:cNvSpPr>
            <a:spLocks noGrp="1"/>
          </p:cNvSpPr>
          <p:nvPr>
            <p:ph idx="1"/>
          </p:nvPr>
        </p:nvSpPr>
        <p:spPr/>
        <p:txBody>
          <a:bodyPr>
            <a:normAutofit/>
          </a:bodyPr>
          <a:lstStyle/>
          <a:p>
            <a:pPr marL="0" indent="0">
              <a:buNone/>
            </a:pPr>
            <a:r>
              <a:rPr lang="de-DE" sz="3600"/>
              <a:t>Wo das Evangelium gepredigt wird, regt sich der Widerstand, nicht nur in dieser Welt, sondern auch in einer Welt, die für uns zwar unsichtbar ist, uns aber trotzdem umgibt. Das ist die Gefährdung von außen. </a:t>
            </a:r>
          </a:p>
          <a:p>
            <a:pPr marL="0" indent="0">
              <a:buNone/>
            </a:pPr>
            <a:r>
              <a:rPr lang="de-DE" sz="3600"/>
              <a:t>Wo Gott bauen will, reißt sein Gegenspieler ein. Wo Christus Menschen verbindet, schießt der Spaltpilz an allen Ecken und Enden aus dem Boden. Das ist die Gefährdung von innen.  </a:t>
            </a:r>
          </a:p>
          <a:p>
            <a:pPr marL="0" indent="0">
              <a:buNone/>
            </a:pPr>
            <a:endParaRPr lang="de-DE" sz="3600"/>
          </a:p>
        </p:txBody>
      </p:sp>
    </p:spTree>
    <p:extLst>
      <p:ext uri="{BB962C8B-B14F-4D97-AF65-F5344CB8AC3E}">
        <p14:creationId xmlns:p14="http://schemas.microsoft.com/office/powerpoint/2010/main" val="1210665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A292E-F317-93E9-0702-7685291785E1}"/>
              </a:ext>
            </a:extLst>
          </p:cNvPr>
          <p:cNvSpPr>
            <a:spLocks noGrp="1"/>
          </p:cNvSpPr>
          <p:nvPr>
            <p:ph type="title"/>
          </p:nvPr>
        </p:nvSpPr>
        <p:spPr/>
        <p:txBody>
          <a:bodyPr/>
          <a:lstStyle/>
          <a:p>
            <a:r>
              <a:rPr lang="de-DE" b="1"/>
              <a:t>2. Korinther 6</a:t>
            </a:r>
          </a:p>
        </p:txBody>
      </p:sp>
      <p:sp>
        <p:nvSpPr>
          <p:cNvPr id="3" name="Inhaltsplatzhalter 2">
            <a:extLst>
              <a:ext uri="{FF2B5EF4-FFF2-40B4-BE49-F238E27FC236}">
                <a16:creationId xmlns:a16="http://schemas.microsoft.com/office/drawing/2014/main" id="{D0B7FDDB-1438-0AEB-63D0-C12BA79C861D}"/>
              </a:ext>
            </a:extLst>
          </p:cNvPr>
          <p:cNvSpPr>
            <a:spLocks noGrp="1"/>
          </p:cNvSpPr>
          <p:nvPr>
            <p:ph idx="1"/>
          </p:nvPr>
        </p:nvSpPr>
        <p:spPr/>
        <p:txBody>
          <a:bodyPr>
            <a:normAutofit/>
          </a:bodyPr>
          <a:lstStyle/>
          <a:p>
            <a:pPr marL="0" indent="0">
              <a:buNone/>
            </a:pPr>
            <a:r>
              <a:rPr lang="de-DE" sz="3600"/>
              <a:t>4 in allem erweisen wir uns als Diener Gottes: in großer Geduld, in Bedrängnissen, in Nöten, in Ängsten, </a:t>
            </a:r>
          </a:p>
          <a:p>
            <a:pPr marL="0" indent="0">
              <a:buNone/>
            </a:pPr>
            <a:r>
              <a:rPr lang="de-DE" sz="3600"/>
              <a:t>5 in Schlägen, in Gefängnissen, in Aufruhr, in Mühen, im Wachen, im Fasten, … </a:t>
            </a:r>
          </a:p>
          <a:p>
            <a:pPr marL="0" indent="0">
              <a:buNone/>
            </a:pPr>
            <a:r>
              <a:rPr lang="de-DE" sz="3600"/>
              <a:t>8 in Ehre und Schande; in bösen Gerüchten und guten Gerüchten, als die Verführer und doch wahrhaftig…</a:t>
            </a:r>
          </a:p>
        </p:txBody>
      </p:sp>
    </p:spTree>
    <p:extLst>
      <p:ext uri="{BB962C8B-B14F-4D97-AF65-F5344CB8AC3E}">
        <p14:creationId xmlns:p14="http://schemas.microsoft.com/office/powerpoint/2010/main" val="417163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355F8-BC6A-4B68-8A1F-F08A858ABCB3}"/>
              </a:ext>
            </a:extLst>
          </p:cNvPr>
          <p:cNvSpPr>
            <a:spLocks noGrp="1"/>
          </p:cNvSpPr>
          <p:nvPr>
            <p:ph type="title"/>
          </p:nvPr>
        </p:nvSpPr>
        <p:spPr/>
        <p:txBody>
          <a:bodyPr/>
          <a:lstStyle/>
          <a:p>
            <a:r>
              <a:rPr lang="de-DE" b="1"/>
              <a:t>3. Wachsamkeit</a:t>
            </a:r>
          </a:p>
        </p:txBody>
      </p:sp>
      <p:sp>
        <p:nvSpPr>
          <p:cNvPr id="3" name="Inhaltsplatzhalter 2">
            <a:extLst>
              <a:ext uri="{FF2B5EF4-FFF2-40B4-BE49-F238E27FC236}">
                <a16:creationId xmlns:a16="http://schemas.microsoft.com/office/drawing/2014/main" id="{59015D5A-189D-4FF6-96F9-0B6956C151CA}"/>
              </a:ext>
            </a:extLst>
          </p:cNvPr>
          <p:cNvSpPr>
            <a:spLocks noGrp="1"/>
          </p:cNvSpPr>
          <p:nvPr>
            <p:ph idx="1"/>
          </p:nvPr>
        </p:nvSpPr>
        <p:spPr/>
        <p:txBody>
          <a:bodyPr>
            <a:normAutofit/>
          </a:bodyPr>
          <a:lstStyle/>
          <a:p>
            <a:r>
              <a:rPr lang="de-DE" sz="3600"/>
              <a:t>Jesus warnt die Jünger (Lukas 22,31)</a:t>
            </a:r>
          </a:p>
          <a:p>
            <a:r>
              <a:rPr lang="de-DE" sz="3600"/>
              <a:t>Jesus selbst wird versucht (Matthäus 4)</a:t>
            </a:r>
          </a:p>
          <a:p>
            <a:r>
              <a:rPr lang="de-DE" sz="3600"/>
              <a:t>Wo Jesus auftritt, kommen Kräfte ans Licht, die die Menschen binden und zerstören.</a:t>
            </a:r>
          </a:p>
          <a:p>
            <a:r>
              <a:rPr lang="de-DE" sz="3600"/>
              <a:t>Auch zur Zeit von Jesus gab es „Aufgeklärte“, die nur glaubten, was zu sehen war.</a:t>
            </a:r>
          </a:p>
          <a:p>
            <a:endParaRPr lang="de-DE" sz="3600"/>
          </a:p>
        </p:txBody>
      </p:sp>
    </p:spTree>
    <p:extLst>
      <p:ext uri="{BB962C8B-B14F-4D97-AF65-F5344CB8AC3E}">
        <p14:creationId xmlns:p14="http://schemas.microsoft.com/office/powerpoint/2010/main" val="11051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B25F8BA-BC96-4145-AD64-665214B00B7A}"/>
              </a:ext>
            </a:extLst>
          </p:cNvPr>
          <p:cNvPicPr>
            <a:picLocks noChangeAspect="1"/>
          </p:cNvPicPr>
          <p:nvPr/>
        </p:nvPicPr>
        <p:blipFill>
          <a:blip r:embed="rId2"/>
          <a:stretch>
            <a:fillRect/>
          </a:stretch>
        </p:blipFill>
        <p:spPr>
          <a:xfrm>
            <a:off x="1219200" y="14287"/>
            <a:ext cx="9753600" cy="6829425"/>
          </a:xfrm>
          <a:prstGeom prst="rect">
            <a:avLst/>
          </a:prstGeom>
        </p:spPr>
      </p:pic>
    </p:spTree>
    <p:extLst>
      <p:ext uri="{BB962C8B-B14F-4D97-AF65-F5344CB8AC3E}">
        <p14:creationId xmlns:p14="http://schemas.microsoft.com/office/powerpoint/2010/main" val="2958276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12AEF2A-8D33-2999-E0B4-FAA701D107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214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63FF2-EBCA-4D1D-8233-9950EF0ACB82}"/>
              </a:ext>
            </a:extLst>
          </p:cNvPr>
          <p:cNvSpPr>
            <a:spLocks noGrp="1"/>
          </p:cNvSpPr>
          <p:nvPr>
            <p:ph type="title"/>
          </p:nvPr>
        </p:nvSpPr>
        <p:spPr/>
        <p:txBody>
          <a:bodyPr/>
          <a:lstStyle/>
          <a:p>
            <a:r>
              <a:rPr lang="de-DE" b="1"/>
              <a:t>Epheser 6, 10-20</a:t>
            </a:r>
          </a:p>
        </p:txBody>
      </p:sp>
      <p:sp>
        <p:nvSpPr>
          <p:cNvPr id="3" name="Inhaltsplatzhalter 2">
            <a:extLst>
              <a:ext uri="{FF2B5EF4-FFF2-40B4-BE49-F238E27FC236}">
                <a16:creationId xmlns:a16="http://schemas.microsoft.com/office/drawing/2014/main" id="{37A5DFAD-174C-4A53-ABBD-83490BD2EF68}"/>
              </a:ext>
            </a:extLst>
          </p:cNvPr>
          <p:cNvSpPr>
            <a:spLocks noGrp="1"/>
          </p:cNvSpPr>
          <p:nvPr>
            <p:ph idx="1"/>
          </p:nvPr>
        </p:nvSpPr>
        <p:spPr/>
        <p:txBody>
          <a:bodyPr>
            <a:normAutofit lnSpcReduction="10000"/>
          </a:bodyPr>
          <a:lstStyle/>
          <a:p>
            <a:pPr marL="0" indent="0">
              <a:buNone/>
            </a:pPr>
            <a:r>
              <a:rPr lang="de-DE" sz="3600"/>
              <a:t>10 Zuletzt: Seid stark in dem Herrn und in der Macht seiner Stärke. </a:t>
            </a:r>
          </a:p>
          <a:p>
            <a:pPr marL="0" indent="0">
              <a:buNone/>
            </a:pPr>
            <a:r>
              <a:rPr lang="de-DE" sz="3600"/>
              <a:t>11 Zieht an die Waffenrüstung Gottes, damit ihr bestehen könnt gegen die listigen Anschläge des Teufels. </a:t>
            </a:r>
          </a:p>
          <a:p>
            <a:pPr marL="0" indent="0">
              <a:buNone/>
            </a:pPr>
            <a:r>
              <a:rPr lang="de-DE" sz="3600"/>
              <a:t>12 Denn wir haben nicht mit Fleisch und Blut zu kämpfen, sondern mit Mächtigen und Gewaltigen, mit den Herren der Welt, die über diese Finsternis herrschen, mit den bösen Geistern unter dem Himmel. </a:t>
            </a:r>
          </a:p>
        </p:txBody>
      </p:sp>
    </p:spTree>
    <p:extLst>
      <p:ext uri="{BB962C8B-B14F-4D97-AF65-F5344CB8AC3E}">
        <p14:creationId xmlns:p14="http://schemas.microsoft.com/office/powerpoint/2010/main" val="202840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97AAA5-E7ED-4141-9611-65FCEDA8650F}"/>
              </a:ext>
            </a:extLst>
          </p:cNvPr>
          <p:cNvSpPr>
            <a:spLocks noGrp="1"/>
          </p:cNvSpPr>
          <p:nvPr>
            <p:ph type="title"/>
          </p:nvPr>
        </p:nvSpPr>
        <p:spPr/>
        <p:txBody>
          <a:bodyPr/>
          <a:lstStyle/>
          <a:p>
            <a:r>
              <a:rPr lang="de-DE" b="1"/>
              <a:t>4. Am Sieger festhalten</a:t>
            </a:r>
          </a:p>
        </p:txBody>
      </p:sp>
      <p:sp>
        <p:nvSpPr>
          <p:cNvPr id="3" name="Inhaltsplatzhalter 2">
            <a:extLst>
              <a:ext uri="{FF2B5EF4-FFF2-40B4-BE49-F238E27FC236}">
                <a16:creationId xmlns:a16="http://schemas.microsoft.com/office/drawing/2014/main" id="{AA76B169-A65D-40C0-927C-0D1ECF69578E}"/>
              </a:ext>
            </a:extLst>
          </p:cNvPr>
          <p:cNvSpPr>
            <a:spLocks noGrp="1"/>
          </p:cNvSpPr>
          <p:nvPr>
            <p:ph idx="1"/>
          </p:nvPr>
        </p:nvSpPr>
        <p:spPr/>
        <p:txBody>
          <a:bodyPr>
            <a:normAutofit/>
          </a:bodyPr>
          <a:lstStyle/>
          <a:p>
            <a:pPr marL="0" indent="0">
              <a:buNone/>
            </a:pPr>
            <a:endParaRPr lang="de-DE" sz="3600"/>
          </a:p>
          <a:p>
            <a:pPr marL="0" indent="0">
              <a:buNone/>
            </a:pPr>
            <a:r>
              <a:rPr lang="de-DE" sz="3600"/>
              <a:t>„Daher ist die unsichtbare Welt, in der sie uns angreifen und wir uns verteidigen genau die Welt, in der Christus über sie herrscht und wir mit ihm herrschen.“</a:t>
            </a:r>
          </a:p>
          <a:p>
            <a:pPr marL="0" indent="0">
              <a:buNone/>
            </a:pPr>
            <a:r>
              <a:rPr lang="de-DE" sz="3600"/>
              <a:t> </a:t>
            </a:r>
            <a:r>
              <a:rPr lang="de-DE"/>
              <a:t> </a:t>
            </a:r>
            <a:r>
              <a:rPr lang="de-DE" sz="2400"/>
              <a:t>                                                                                John </a:t>
            </a:r>
            <a:r>
              <a:rPr lang="de-DE" sz="2400" err="1"/>
              <a:t>Stott</a:t>
            </a:r>
            <a:endParaRPr lang="de-DE" sz="3200"/>
          </a:p>
        </p:txBody>
      </p:sp>
    </p:spTree>
    <p:extLst>
      <p:ext uri="{BB962C8B-B14F-4D97-AF65-F5344CB8AC3E}">
        <p14:creationId xmlns:p14="http://schemas.microsoft.com/office/powerpoint/2010/main" val="393876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97AAA5-E7ED-4141-9611-65FCEDA8650F}"/>
              </a:ext>
            </a:extLst>
          </p:cNvPr>
          <p:cNvSpPr>
            <a:spLocks noGrp="1"/>
          </p:cNvSpPr>
          <p:nvPr>
            <p:ph type="title"/>
          </p:nvPr>
        </p:nvSpPr>
        <p:spPr/>
        <p:txBody>
          <a:bodyPr/>
          <a:lstStyle/>
          <a:p>
            <a:r>
              <a:rPr lang="de-DE" b="1"/>
              <a:t>Epheser 1</a:t>
            </a:r>
          </a:p>
        </p:txBody>
      </p:sp>
      <p:sp>
        <p:nvSpPr>
          <p:cNvPr id="3" name="Inhaltsplatzhalter 2">
            <a:extLst>
              <a:ext uri="{FF2B5EF4-FFF2-40B4-BE49-F238E27FC236}">
                <a16:creationId xmlns:a16="http://schemas.microsoft.com/office/drawing/2014/main" id="{AA76B169-A65D-40C0-927C-0D1ECF69578E}"/>
              </a:ext>
            </a:extLst>
          </p:cNvPr>
          <p:cNvSpPr>
            <a:spLocks noGrp="1"/>
          </p:cNvSpPr>
          <p:nvPr>
            <p:ph idx="1"/>
          </p:nvPr>
        </p:nvSpPr>
        <p:spPr/>
        <p:txBody>
          <a:bodyPr>
            <a:normAutofit lnSpcReduction="10000"/>
          </a:bodyPr>
          <a:lstStyle/>
          <a:p>
            <a:pPr marL="0" indent="0">
              <a:buNone/>
            </a:pPr>
            <a:r>
              <a:rPr lang="de-DE" sz="3600"/>
              <a:t>19 …wie überschwänglich groß seine Kraft an uns ist, die wir glauben durch die Wirkung seiner mächtigen Stärke. </a:t>
            </a:r>
          </a:p>
          <a:p>
            <a:pPr marL="0" indent="0">
              <a:buNone/>
            </a:pPr>
            <a:r>
              <a:rPr lang="de-DE" sz="3600"/>
              <a:t>20 Mit ihr hat er an Christus gewirkt, als er ihn von den Toten auferweckt hat und eingesetzt zu seiner Rechten im Himmel </a:t>
            </a:r>
          </a:p>
          <a:p>
            <a:pPr marL="0" indent="0">
              <a:buNone/>
            </a:pPr>
            <a:r>
              <a:rPr lang="de-DE" sz="3600"/>
              <a:t>21 </a:t>
            </a:r>
            <a:r>
              <a:rPr lang="de-DE" sz="3600" b="1"/>
              <a:t>über alle Reiche, Gewalt, Macht, Herrschaft </a:t>
            </a:r>
            <a:r>
              <a:rPr lang="de-DE" sz="3600"/>
              <a:t>und jeden Namen, der angerufen wird, nicht allein in dieser Welt, sondern auch in der zukünftigen. </a:t>
            </a:r>
            <a:endParaRPr lang="de-DE" sz="3200"/>
          </a:p>
        </p:txBody>
      </p:sp>
    </p:spTree>
    <p:extLst>
      <p:ext uri="{BB962C8B-B14F-4D97-AF65-F5344CB8AC3E}">
        <p14:creationId xmlns:p14="http://schemas.microsoft.com/office/powerpoint/2010/main" val="1666452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77E2D-8B89-4255-928A-A113FA5EE2C6}"/>
              </a:ext>
            </a:extLst>
          </p:cNvPr>
          <p:cNvSpPr>
            <a:spLocks noGrp="1"/>
          </p:cNvSpPr>
          <p:nvPr>
            <p:ph type="title"/>
          </p:nvPr>
        </p:nvSpPr>
        <p:spPr/>
        <p:txBody>
          <a:bodyPr/>
          <a:lstStyle/>
          <a:p>
            <a:r>
              <a:rPr lang="de-DE" err="1"/>
              <a:t>Spanish</a:t>
            </a:r>
            <a:r>
              <a:rPr lang="de-DE"/>
              <a:t> Train von Chris de Burgh</a:t>
            </a:r>
          </a:p>
        </p:txBody>
      </p:sp>
      <p:sp>
        <p:nvSpPr>
          <p:cNvPr id="3" name="Inhaltsplatzhalter 2">
            <a:extLst>
              <a:ext uri="{FF2B5EF4-FFF2-40B4-BE49-F238E27FC236}">
                <a16:creationId xmlns:a16="http://schemas.microsoft.com/office/drawing/2014/main" id="{414B7CF8-911C-4799-8092-31FF807DAD56}"/>
              </a:ext>
            </a:extLst>
          </p:cNvPr>
          <p:cNvSpPr>
            <a:spLocks noGrp="1"/>
          </p:cNvSpPr>
          <p:nvPr>
            <p:ph idx="1"/>
          </p:nvPr>
        </p:nvSpPr>
        <p:spPr/>
        <p:txBody>
          <a:bodyPr/>
          <a:lstStyle/>
          <a:p>
            <a:pPr>
              <a:lnSpc>
                <a:spcPct val="107000"/>
              </a:lnSpc>
              <a:spcAft>
                <a:spcPts val="80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„And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far</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away</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in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some</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recess</a:t>
            </a:r>
            <a:br>
              <a:rPr lang="de-DE" sz="2400">
                <a:effectLst/>
                <a:latin typeface="Times New Roman" panose="02020603050405020304" pitchFamily="18" charset="0"/>
                <a:ea typeface="Times New Roman" panose="02020603050405020304" pitchFamily="18" charset="0"/>
                <a:cs typeface="Times New Roman" panose="02020603050405020304" pitchFamily="18" charset="0"/>
              </a:rPr>
            </a:b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The Lord and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Devil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are</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now</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playing</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chess</a:t>
            </a:r>
            <a:br>
              <a:rPr lang="de-DE" sz="2400">
                <a:effectLst/>
                <a:latin typeface="Times New Roman" panose="02020603050405020304" pitchFamily="18" charset="0"/>
                <a:ea typeface="Times New Roman" panose="02020603050405020304" pitchFamily="18" charset="0"/>
                <a:cs typeface="Times New Roman" panose="02020603050405020304" pitchFamily="18" charset="0"/>
              </a:rPr>
            </a:b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The Devil still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cheats</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and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wins</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more</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souls</a:t>
            </a:r>
            <a:b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b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And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as</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for</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Lord,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well</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he's</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just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doing</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his</a:t>
            </a:r>
            <a:r>
              <a:rPr lang="de-DE"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err="1">
                <a:effectLst/>
                <a:latin typeface="Times New Roman" panose="02020603050405020304" pitchFamily="18" charset="0"/>
                <a:ea typeface="Times New Roman" panose="02020603050405020304" pitchFamily="18" charset="0"/>
                <a:cs typeface="Times New Roman" panose="02020603050405020304" pitchFamily="18" charset="0"/>
              </a:rPr>
              <a:t>best</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And I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said</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Lord, oh Lord,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you've</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got</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to</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win</a:t>
            </a:r>
            <a:br>
              <a:rPr lang="de-DE" sz="2400">
                <a:effectLst/>
                <a:latin typeface="Times New Roman" panose="02020603050405020304" pitchFamily="18" charset="0"/>
                <a:ea typeface="Times New Roman" panose="02020603050405020304" pitchFamily="18" charset="0"/>
                <a:cs typeface="Times New Roman" panose="02020603050405020304" pitchFamily="18" charset="0"/>
              </a:rPr>
            </a:b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The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sun</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is</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down and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night</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is</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riding</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in</a:t>
            </a:r>
            <a:br>
              <a:rPr lang="de-DE" sz="2400">
                <a:effectLst/>
                <a:latin typeface="Times New Roman" panose="02020603050405020304" pitchFamily="18" charset="0"/>
                <a:ea typeface="Times New Roman" panose="02020603050405020304" pitchFamily="18" charset="0"/>
                <a:cs typeface="Times New Roman" panose="02020603050405020304" pitchFamily="18" charset="0"/>
              </a:rPr>
            </a:b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That</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train</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is</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still on time, oh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my</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soul</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is</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on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line</a:t>
            </a:r>
            <a:br>
              <a:rPr lang="de-DE" sz="2400">
                <a:effectLst/>
                <a:latin typeface="Times New Roman" panose="02020603050405020304" pitchFamily="18" charset="0"/>
                <a:ea typeface="Times New Roman" panose="02020603050405020304" pitchFamily="18" charset="0"/>
                <a:cs typeface="Times New Roman" panose="02020603050405020304" pitchFamily="18" charset="0"/>
              </a:rPr>
            </a:b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Oh Lord,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you've</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got</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to</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err="1">
                <a:effectLst/>
                <a:latin typeface="Times New Roman" panose="02020603050405020304" pitchFamily="18" charset="0"/>
                <a:ea typeface="Times New Roman" panose="02020603050405020304" pitchFamily="18" charset="0"/>
                <a:cs typeface="Times New Roman" panose="02020603050405020304" pitchFamily="18" charset="0"/>
              </a:rPr>
              <a:t>win</a:t>
            </a:r>
            <a:r>
              <a:rPr lang="de-DE"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p>
            <a:endParaRPr lang="de-DE"/>
          </a:p>
        </p:txBody>
      </p:sp>
    </p:spTree>
    <p:extLst>
      <p:ext uri="{BB962C8B-B14F-4D97-AF65-F5344CB8AC3E}">
        <p14:creationId xmlns:p14="http://schemas.microsoft.com/office/powerpoint/2010/main" val="800776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9A231-585F-4A31-1631-3C400BF3CDF4}"/>
              </a:ext>
            </a:extLst>
          </p:cNvPr>
          <p:cNvSpPr>
            <a:spLocks noGrp="1"/>
          </p:cNvSpPr>
          <p:nvPr>
            <p:ph type="title"/>
          </p:nvPr>
        </p:nvSpPr>
        <p:spPr/>
        <p:txBody>
          <a:bodyPr/>
          <a:lstStyle/>
          <a:p>
            <a:r>
              <a:rPr lang="de-DE" b="1"/>
              <a:t>4. Am Sieger festhalten</a:t>
            </a:r>
          </a:p>
        </p:txBody>
      </p:sp>
      <p:sp>
        <p:nvSpPr>
          <p:cNvPr id="3" name="Inhaltsplatzhalter 2">
            <a:extLst>
              <a:ext uri="{FF2B5EF4-FFF2-40B4-BE49-F238E27FC236}">
                <a16:creationId xmlns:a16="http://schemas.microsoft.com/office/drawing/2014/main" id="{E04C6D98-329A-C916-B597-DFC176C5E9D2}"/>
              </a:ext>
            </a:extLst>
          </p:cNvPr>
          <p:cNvSpPr>
            <a:spLocks noGrp="1"/>
          </p:cNvSpPr>
          <p:nvPr>
            <p:ph idx="1"/>
          </p:nvPr>
        </p:nvSpPr>
        <p:spPr/>
        <p:txBody>
          <a:bodyPr/>
          <a:lstStyle/>
          <a:p>
            <a:r>
              <a:rPr lang="de-DE"/>
              <a:t> </a:t>
            </a:r>
            <a:r>
              <a:rPr lang="de-DE" sz="3600"/>
              <a:t>1. Johannes 5,4:  Denn alles, was aus Gott geboren ist, überwindet die Welt; und unser Glaube ist der Sieg, der die Welt überwunden hat.</a:t>
            </a:r>
          </a:p>
          <a:p>
            <a:endParaRPr lang="de-DE" sz="3600"/>
          </a:p>
          <a:p>
            <a:pPr marL="0" indent="0">
              <a:buNone/>
            </a:pPr>
            <a:r>
              <a:rPr lang="de-DE" sz="3600"/>
              <a:t>Es geht darum, sich vom Sieger und nicht vom Gegner fesseln zu lassen. </a:t>
            </a:r>
            <a:endParaRPr lang="de-DE"/>
          </a:p>
        </p:txBody>
      </p:sp>
    </p:spTree>
    <p:extLst>
      <p:ext uri="{BB962C8B-B14F-4D97-AF65-F5344CB8AC3E}">
        <p14:creationId xmlns:p14="http://schemas.microsoft.com/office/powerpoint/2010/main" val="203259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Stark sein: </a:t>
            </a:r>
            <a:r>
              <a:rPr lang="de-DE" sz="3600"/>
              <a:t>„Findet eure Kraft in dem Herrn“.</a:t>
            </a:r>
          </a:p>
          <a:p>
            <a:pPr>
              <a:buFontTx/>
              <a:buChar char="-"/>
            </a:pPr>
            <a:r>
              <a:rPr lang="de-DE" sz="3600" err="1"/>
              <a:t>dynamis</a:t>
            </a:r>
            <a:r>
              <a:rPr lang="de-DE" sz="3600"/>
              <a:t> (Schwung, Energie) – </a:t>
            </a:r>
          </a:p>
          <a:p>
            <a:pPr>
              <a:buFontTx/>
              <a:buChar char="-"/>
            </a:pPr>
            <a:r>
              <a:rPr lang="de-DE" sz="3600" err="1"/>
              <a:t>kratos</a:t>
            </a:r>
            <a:r>
              <a:rPr lang="de-DE" sz="3600"/>
              <a:t> (Macht, Herrschaft) – </a:t>
            </a:r>
          </a:p>
          <a:p>
            <a:pPr>
              <a:buFontTx/>
              <a:buChar char="-"/>
            </a:pPr>
            <a:r>
              <a:rPr lang="de-DE" sz="3600" err="1"/>
              <a:t>ischuos</a:t>
            </a:r>
            <a:r>
              <a:rPr lang="de-DE" sz="3600"/>
              <a:t> (Stärke).</a:t>
            </a:r>
          </a:p>
        </p:txBody>
      </p:sp>
    </p:spTree>
    <p:extLst>
      <p:ext uri="{BB962C8B-B14F-4D97-AF65-F5344CB8AC3E}">
        <p14:creationId xmlns:p14="http://schemas.microsoft.com/office/powerpoint/2010/main" val="10826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3CB6-FF5A-4C2E-A0D8-BDB97A1AF49F}"/>
              </a:ext>
            </a:extLst>
          </p:cNvPr>
          <p:cNvSpPr>
            <a:spLocks noGrp="1"/>
          </p:cNvSpPr>
          <p:nvPr>
            <p:ph type="title"/>
          </p:nvPr>
        </p:nvSpPr>
        <p:spPr/>
        <p:txBody>
          <a:bodyPr/>
          <a:lstStyle/>
          <a:p>
            <a:r>
              <a:rPr lang="de-DE" b="1"/>
              <a:t>Epheser 3,14-17</a:t>
            </a:r>
          </a:p>
        </p:txBody>
      </p:sp>
      <p:sp>
        <p:nvSpPr>
          <p:cNvPr id="3" name="Inhaltsplatzhalter 2">
            <a:extLst>
              <a:ext uri="{FF2B5EF4-FFF2-40B4-BE49-F238E27FC236}">
                <a16:creationId xmlns:a16="http://schemas.microsoft.com/office/drawing/2014/main" id="{762C0DBF-D042-4A31-9149-00647E4C164C}"/>
              </a:ext>
            </a:extLst>
          </p:cNvPr>
          <p:cNvSpPr>
            <a:spLocks noGrp="1"/>
          </p:cNvSpPr>
          <p:nvPr>
            <p:ph idx="1"/>
          </p:nvPr>
        </p:nvSpPr>
        <p:spPr/>
        <p:txBody>
          <a:bodyPr>
            <a:normAutofit fontScale="92500"/>
          </a:bodyPr>
          <a:lstStyle/>
          <a:p>
            <a:pPr marL="0" indent="0">
              <a:buNone/>
            </a:pPr>
            <a:r>
              <a:rPr lang="de-DE" sz="3600"/>
              <a:t>Deshalb beuge ich meine Knie vor dem Vater,</a:t>
            </a:r>
          </a:p>
          <a:p>
            <a:pPr marL="0" indent="0">
              <a:buNone/>
            </a:pPr>
            <a:r>
              <a:rPr lang="de-DE" sz="3600"/>
              <a:t>der der rechte Vater ist über alles, was da Kinder heißt im Himmel und auf Erden,</a:t>
            </a:r>
          </a:p>
          <a:p>
            <a:pPr marL="0" indent="0">
              <a:buNone/>
            </a:pPr>
            <a:r>
              <a:rPr lang="de-DE" sz="3600"/>
              <a:t>dass er euch Kraft gebe nach dem Reichtum seiner Herrlichkeit stark zu werden an dem inwendigen Menschen,</a:t>
            </a:r>
          </a:p>
          <a:p>
            <a:pPr marL="0" indent="0">
              <a:buNone/>
            </a:pPr>
            <a:r>
              <a:rPr lang="de-DE" sz="3600"/>
              <a:t>dass Christus durch den Glauben in euren Herzen wohne und ihr in der Liebe eingewurzelt und gegründet seid.</a:t>
            </a:r>
          </a:p>
        </p:txBody>
      </p:sp>
    </p:spTree>
    <p:extLst>
      <p:ext uri="{BB962C8B-B14F-4D97-AF65-F5344CB8AC3E}">
        <p14:creationId xmlns:p14="http://schemas.microsoft.com/office/powerpoint/2010/main" val="245531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Stark sein: </a:t>
            </a:r>
            <a:r>
              <a:rPr lang="de-DE" sz="3600"/>
              <a:t>„Findet eure Kraft in dem Herrn“.</a:t>
            </a:r>
          </a:p>
          <a:p>
            <a:pPr>
              <a:buFontTx/>
              <a:buChar char="-"/>
            </a:pPr>
            <a:r>
              <a:rPr lang="de-DE" err="1"/>
              <a:t>dynamis</a:t>
            </a:r>
            <a:r>
              <a:rPr lang="de-DE"/>
              <a:t> (Schwung, Energie) – </a:t>
            </a:r>
            <a:r>
              <a:rPr lang="de-DE" err="1"/>
              <a:t>kratos</a:t>
            </a:r>
            <a:r>
              <a:rPr lang="de-DE"/>
              <a:t> (Macht, Herrschaft) – </a:t>
            </a:r>
            <a:r>
              <a:rPr lang="de-DE" err="1"/>
              <a:t>ischuos</a:t>
            </a:r>
            <a:r>
              <a:rPr lang="de-DE"/>
              <a:t> (Stärke).</a:t>
            </a:r>
          </a:p>
          <a:p>
            <a:pPr>
              <a:buFontTx/>
              <a:buChar char="-"/>
            </a:pPr>
            <a:r>
              <a:rPr lang="de-DE"/>
              <a:t>Epheser 3,14ff: erfüllt vom Geist – wohnt Jesus in uns – wir lernen Jesus kennen und leben mit ihm – unser Vertrauen in ihn treibt tiefe Wurzeln.</a:t>
            </a:r>
          </a:p>
          <a:p>
            <a:pPr>
              <a:buFontTx/>
              <a:buChar char="-"/>
            </a:pPr>
            <a:r>
              <a:rPr lang="de-DE" sz="3600"/>
              <a:t>„Ich vermag alles durch den, der mich mächtig macht.“ Philipper 4,13</a:t>
            </a:r>
          </a:p>
        </p:txBody>
      </p:sp>
    </p:spTree>
    <p:extLst>
      <p:ext uri="{BB962C8B-B14F-4D97-AF65-F5344CB8AC3E}">
        <p14:creationId xmlns:p14="http://schemas.microsoft.com/office/powerpoint/2010/main" val="383073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 Stehen: </a:t>
            </a:r>
            <a:r>
              <a:rPr lang="de-DE" sz="3600"/>
              <a:t>fest stehen – widerstehen – bestehen</a:t>
            </a:r>
          </a:p>
          <a:p>
            <a:pPr marL="0" indent="0">
              <a:buNone/>
            </a:pPr>
            <a:r>
              <a:rPr lang="de-DE" sz="3600"/>
              <a:t> „Stehen“ ist Markenzeichen des Glaubens.</a:t>
            </a:r>
          </a:p>
          <a:p>
            <a:pPr marL="0" indent="0">
              <a:buNone/>
            </a:pPr>
            <a:r>
              <a:rPr lang="de-DE" sz="3600"/>
              <a:t>„Das Gegenteil von Sünde ist Glauben, aber niemals Tugend.“ </a:t>
            </a:r>
            <a:r>
              <a:rPr lang="de-DE"/>
              <a:t>Madeleine </a:t>
            </a:r>
            <a:r>
              <a:rPr lang="de-DE" err="1"/>
              <a:t>L´Engle</a:t>
            </a:r>
            <a:endParaRPr lang="de-DE"/>
          </a:p>
          <a:p>
            <a:pPr marL="0" indent="0">
              <a:buNone/>
            </a:pPr>
            <a:r>
              <a:rPr lang="de-DE" sz="3600"/>
              <a:t>„Fürchtet euch nicht, steht fest und sehr zu…“ </a:t>
            </a:r>
            <a:r>
              <a:rPr lang="de-DE"/>
              <a:t>(Ex. 14,13)</a:t>
            </a:r>
          </a:p>
        </p:txBody>
      </p:sp>
    </p:spTree>
    <p:extLst>
      <p:ext uri="{BB962C8B-B14F-4D97-AF65-F5344CB8AC3E}">
        <p14:creationId xmlns:p14="http://schemas.microsoft.com/office/powerpoint/2010/main" val="394963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 </a:t>
            </a:r>
            <a:r>
              <a:rPr lang="de-DE" sz="3600"/>
              <a:t>„Es ist aber der Glaube ein Feststehen dessen, was wir hoffen…“ (Hebr. 11,1)</a:t>
            </a:r>
          </a:p>
          <a:p>
            <a:pPr marL="0" indent="0">
              <a:buNone/>
            </a:pPr>
            <a:r>
              <a:rPr lang="de-DE" sz="3600"/>
              <a:t>„Auch dort, wo die Welt sich gegen Christen stellt, sind sie gerade hier „in ihrem Element“. Denn auch Christus ist herabgestiegen und die Auferstehung geschieht aus den tiefsten Tiefen der Verlorenheit.“ </a:t>
            </a:r>
            <a:r>
              <a:rPr lang="de-DE"/>
              <a:t>Markus Barth</a:t>
            </a:r>
          </a:p>
          <a:p>
            <a:pPr marL="0" indent="0">
              <a:buNone/>
            </a:pPr>
            <a:r>
              <a:rPr lang="de-DE" sz="3600" b="1"/>
              <a:t>Greift nach dem Schild des Glaubens</a:t>
            </a:r>
            <a:r>
              <a:rPr lang="de-DE" sz="3600"/>
              <a:t>. (V16)</a:t>
            </a:r>
          </a:p>
          <a:p>
            <a:pPr marL="0" indent="0">
              <a:buNone/>
            </a:pPr>
            <a:endParaRPr lang="de-DE" sz="3600"/>
          </a:p>
        </p:txBody>
      </p:sp>
    </p:spTree>
    <p:extLst>
      <p:ext uri="{BB962C8B-B14F-4D97-AF65-F5344CB8AC3E}">
        <p14:creationId xmlns:p14="http://schemas.microsoft.com/office/powerpoint/2010/main" val="18194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 Sich schützen: </a:t>
            </a:r>
            <a:r>
              <a:rPr lang="de-DE" sz="3600"/>
              <a:t>in voller Rüstung</a:t>
            </a:r>
            <a:endParaRPr lang="de-DE" sz="3600" b="1"/>
          </a:p>
        </p:txBody>
      </p:sp>
    </p:spTree>
    <p:extLst>
      <p:ext uri="{BB962C8B-B14F-4D97-AF65-F5344CB8AC3E}">
        <p14:creationId xmlns:p14="http://schemas.microsoft.com/office/powerpoint/2010/main" val="303728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63FF2-EBCA-4D1D-8233-9950EF0ACB82}"/>
              </a:ext>
            </a:extLst>
          </p:cNvPr>
          <p:cNvSpPr>
            <a:spLocks noGrp="1"/>
          </p:cNvSpPr>
          <p:nvPr>
            <p:ph type="title"/>
          </p:nvPr>
        </p:nvSpPr>
        <p:spPr/>
        <p:txBody>
          <a:bodyPr/>
          <a:lstStyle/>
          <a:p>
            <a:r>
              <a:rPr lang="de-DE" b="1"/>
              <a:t>Epheser 6, 10-20</a:t>
            </a:r>
          </a:p>
        </p:txBody>
      </p:sp>
      <p:sp>
        <p:nvSpPr>
          <p:cNvPr id="3" name="Inhaltsplatzhalter 2">
            <a:extLst>
              <a:ext uri="{FF2B5EF4-FFF2-40B4-BE49-F238E27FC236}">
                <a16:creationId xmlns:a16="http://schemas.microsoft.com/office/drawing/2014/main" id="{37A5DFAD-174C-4A53-ABBD-83490BD2EF68}"/>
              </a:ext>
            </a:extLst>
          </p:cNvPr>
          <p:cNvSpPr>
            <a:spLocks noGrp="1"/>
          </p:cNvSpPr>
          <p:nvPr>
            <p:ph idx="1"/>
          </p:nvPr>
        </p:nvSpPr>
        <p:spPr/>
        <p:txBody>
          <a:bodyPr>
            <a:normAutofit/>
          </a:bodyPr>
          <a:lstStyle/>
          <a:p>
            <a:pPr marL="0" indent="0">
              <a:buNone/>
            </a:pPr>
            <a:r>
              <a:rPr lang="de-DE" sz="3600"/>
              <a:t>13 Deshalb ergreift die Waffenrüstung Gottes, damit ihr an dem bösen Tag Widerstand leisten und alles überwinden und das Feld behalten könnt. </a:t>
            </a:r>
          </a:p>
          <a:p>
            <a:pPr marL="0" indent="0">
              <a:buNone/>
            </a:pPr>
            <a:r>
              <a:rPr lang="de-DE" sz="3600"/>
              <a:t>14 So steht nun fest, umgürtet an euren Lenden mit Wahrheit und angetan mit dem Panzer der Gerechtigkeit </a:t>
            </a:r>
          </a:p>
          <a:p>
            <a:pPr marL="0" indent="0">
              <a:buNone/>
            </a:pPr>
            <a:r>
              <a:rPr lang="de-DE" sz="3600"/>
              <a:t>15 und beschuht an den Füßen, bereit für das Evangelium des Friedens. </a:t>
            </a:r>
          </a:p>
        </p:txBody>
      </p:sp>
    </p:spTree>
    <p:extLst>
      <p:ext uri="{BB962C8B-B14F-4D97-AF65-F5344CB8AC3E}">
        <p14:creationId xmlns:p14="http://schemas.microsoft.com/office/powerpoint/2010/main" val="2199094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9261517-11BC-4927-A5DF-2512C481C6A2}"/>
              </a:ext>
            </a:extLst>
          </p:cNvPr>
          <p:cNvPicPr>
            <a:picLocks noChangeAspect="1"/>
          </p:cNvPicPr>
          <p:nvPr/>
        </p:nvPicPr>
        <p:blipFill>
          <a:blip r:embed="rId2"/>
          <a:stretch>
            <a:fillRect/>
          </a:stretch>
        </p:blipFill>
        <p:spPr>
          <a:xfrm>
            <a:off x="2682240" y="345440"/>
            <a:ext cx="6421120" cy="6207760"/>
          </a:xfrm>
          <a:prstGeom prst="rect">
            <a:avLst/>
          </a:prstGeom>
        </p:spPr>
      </p:pic>
    </p:spTree>
    <p:extLst>
      <p:ext uri="{BB962C8B-B14F-4D97-AF65-F5344CB8AC3E}">
        <p14:creationId xmlns:p14="http://schemas.microsoft.com/office/powerpoint/2010/main" val="255742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C8206-FF9F-4988-B385-0E7B0EA90C1B}"/>
              </a:ext>
            </a:extLst>
          </p:cNvPr>
          <p:cNvSpPr>
            <a:spLocks noGrp="1"/>
          </p:cNvSpPr>
          <p:nvPr>
            <p:ph type="title"/>
          </p:nvPr>
        </p:nvSpPr>
        <p:spPr/>
        <p:txBody>
          <a:bodyPr/>
          <a:lstStyle/>
          <a:p>
            <a:r>
              <a:rPr lang="de-DE" b="1"/>
              <a:t>Die Waffenrüstung Gottes</a:t>
            </a:r>
          </a:p>
        </p:txBody>
      </p:sp>
      <p:sp>
        <p:nvSpPr>
          <p:cNvPr id="3" name="Inhaltsplatzhalter 2">
            <a:extLst>
              <a:ext uri="{FF2B5EF4-FFF2-40B4-BE49-F238E27FC236}">
                <a16:creationId xmlns:a16="http://schemas.microsoft.com/office/drawing/2014/main" id="{8360D529-505E-46D5-8615-432F6B42E335}"/>
              </a:ext>
            </a:extLst>
          </p:cNvPr>
          <p:cNvSpPr>
            <a:spLocks noGrp="1"/>
          </p:cNvSpPr>
          <p:nvPr>
            <p:ph idx="1"/>
          </p:nvPr>
        </p:nvSpPr>
        <p:spPr/>
        <p:txBody>
          <a:bodyPr>
            <a:normAutofit/>
          </a:bodyPr>
          <a:lstStyle/>
          <a:p>
            <a:pPr>
              <a:buFont typeface="Wingdings" panose="05000000000000000000" pitchFamily="2" charset="2"/>
              <a:buChar char="Ø"/>
            </a:pPr>
            <a:r>
              <a:rPr lang="de-DE" sz="3600"/>
              <a:t> Gürtel der Wahrheit</a:t>
            </a:r>
          </a:p>
          <a:p>
            <a:pPr>
              <a:buFont typeface="Wingdings" panose="05000000000000000000" pitchFamily="2" charset="2"/>
              <a:buChar char="Ø"/>
            </a:pPr>
            <a:r>
              <a:rPr lang="de-DE" sz="3600"/>
              <a:t> Brustschild der Gerechtigkeit</a:t>
            </a:r>
          </a:p>
          <a:p>
            <a:pPr>
              <a:buFont typeface="Wingdings" panose="05000000000000000000" pitchFamily="2" charset="2"/>
              <a:buChar char="Ø"/>
            </a:pPr>
            <a:r>
              <a:rPr lang="de-DE" sz="3600"/>
              <a:t> Stiefel: Bereitschaft zum Zeugnis</a:t>
            </a:r>
          </a:p>
          <a:p>
            <a:pPr>
              <a:buFont typeface="Wingdings" panose="05000000000000000000" pitchFamily="2" charset="2"/>
              <a:buChar char="Ø"/>
            </a:pPr>
            <a:r>
              <a:rPr lang="de-DE" sz="3600"/>
              <a:t> Schild des Glaubens</a:t>
            </a:r>
          </a:p>
          <a:p>
            <a:pPr>
              <a:buFont typeface="Wingdings" panose="05000000000000000000" pitchFamily="2" charset="2"/>
              <a:buChar char="Ø"/>
            </a:pPr>
            <a:r>
              <a:rPr lang="de-DE" sz="3600"/>
              <a:t> Helm des Heils</a:t>
            </a:r>
          </a:p>
          <a:p>
            <a:pPr>
              <a:buFont typeface="Wingdings" panose="05000000000000000000" pitchFamily="2" charset="2"/>
              <a:buChar char="Ø"/>
            </a:pPr>
            <a:r>
              <a:rPr lang="de-DE" sz="3600"/>
              <a:t> Schwert des Geistes: Gottes Wort</a:t>
            </a:r>
          </a:p>
        </p:txBody>
      </p:sp>
    </p:spTree>
    <p:extLst>
      <p:ext uri="{BB962C8B-B14F-4D97-AF65-F5344CB8AC3E}">
        <p14:creationId xmlns:p14="http://schemas.microsoft.com/office/powerpoint/2010/main" val="3219067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 Sich schützen: </a:t>
            </a:r>
            <a:r>
              <a:rPr lang="de-DE" sz="3600"/>
              <a:t>in voller Rüstung</a:t>
            </a:r>
          </a:p>
          <a:p>
            <a:pPr marL="742950" indent="-742950">
              <a:buAutoNum type="arabicPeriod"/>
            </a:pPr>
            <a:r>
              <a:rPr lang="de-DE" sz="3600"/>
              <a:t>Lauter geistliche Qualitäten - Heil, Wahrheit, Gerechtigkeit</a:t>
            </a:r>
          </a:p>
          <a:p>
            <a:pPr marL="742950" indent="-742950">
              <a:buAutoNum type="arabicPeriod"/>
            </a:pPr>
            <a:r>
              <a:rPr lang="de-DE" sz="3600"/>
              <a:t>Nichts Neues: Es sind Qualitäten Gottes (</a:t>
            </a:r>
            <a:r>
              <a:rPr lang="de-DE"/>
              <a:t>z.B. Psalm 7, 11.13; Jesaja 11,5; 59,17; 49,2; 52,7.)</a:t>
            </a:r>
          </a:p>
          <a:p>
            <a:pPr marL="0" indent="0">
              <a:buNone/>
            </a:pPr>
            <a:r>
              <a:rPr lang="de-DE" sz="3600"/>
              <a:t>D.h. Es ist der Herr selbst, der uns einkleidet.</a:t>
            </a:r>
          </a:p>
          <a:p>
            <a:pPr marL="0" indent="0">
              <a:buNone/>
            </a:pPr>
            <a:endParaRPr lang="de-DE" sz="3600"/>
          </a:p>
          <a:p>
            <a:pPr marL="0" indent="0">
              <a:buNone/>
            </a:pPr>
            <a:endParaRPr lang="de-DE" sz="3600"/>
          </a:p>
        </p:txBody>
      </p:sp>
    </p:spTree>
    <p:extLst>
      <p:ext uri="{BB962C8B-B14F-4D97-AF65-F5344CB8AC3E}">
        <p14:creationId xmlns:p14="http://schemas.microsoft.com/office/powerpoint/2010/main" val="35161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 Sich schützen: </a:t>
            </a:r>
            <a:r>
              <a:rPr lang="de-DE" sz="3600"/>
              <a:t>in voller Rüstung</a:t>
            </a:r>
          </a:p>
          <a:p>
            <a:pPr marL="0" indent="0">
              <a:buNone/>
            </a:pPr>
            <a:r>
              <a:rPr lang="de-DE" sz="3600"/>
              <a:t>Es ist der Herr selbst, der uns einkleidet.</a:t>
            </a:r>
          </a:p>
          <a:p>
            <a:pPr>
              <a:buFontTx/>
              <a:buChar char="-"/>
            </a:pPr>
            <a:r>
              <a:rPr lang="de-DE" sz="3600"/>
              <a:t>in seine Wahrheit,</a:t>
            </a:r>
          </a:p>
          <a:p>
            <a:pPr>
              <a:buFontTx/>
              <a:buChar char="-"/>
            </a:pPr>
            <a:r>
              <a:rPr lang="de-DE" sz="3600"/>
              <a:t>in seine Gerechtigkeit,</a:t>
            </a:r>
          </a:p>
          <a:p>
            <a:pPr>
              <a:buFontTx/>
              <a:buChar char="-"/>
            </a:pPr>
            <a:r>
              <a:rPr lang="de-DE" sz="3600"/>
              <a:t>in sein Heil, </a:t>
            </a:r>
          </a:p>
          <a:p>
            <a:pPr>
              <a:buFontTx/>
              <a:buChar char="-"/>
            </a:pPr>
            <a:r>
              <a:rPr lang="de-DE" sz="3600"/>
              <a:t>mit dem Schwert des Geistes.</a:t>
            </a:r>
          </a:p>
          <a:p>
            <a:pPr marL="0" indent="0">
              <a:buNone/>
            </a:pPr>
            <a:endParaRPr lang="de-DE" sz="3600"/>
          </a:p>
          <a:p>
            <a:pPr marL="0" indent="0">
              <a:buNone/>
            </a:pPr>
            <a:endParaRPr lang="de-DE" sz="3600"/>
          </a:p>
        </p:txBody>
      </p:sp>
    </p:spTree>
    <p:extLst>
      <p:ext uri="{BB962C8B-B14F-4D97-AF65-F5344CB8AC3E}">
        <p14:creationId xmlns:p14="http://schemas.microsoft.com/office/powerpoint/2010/main" val="132565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17761-485A-4675-B6EF-0A319052776C}"/>
              </a:ext>
            </a:extLst>
          </p:cNvPr>
          <p:cNvSpPr>
            <a:spLocks noGrp="1"/>
          </p:cNvSpPr>
          <p:nvPr>
            <p:ph type="title"/>
          </p:nvPr>
        </p:nvSpPr>
        <p:spPr/>
        <p:txBody>
          <a:bodyPr/>
          <a:lstStyle/>
          <a:p>
            <a:r>
              <a:rPr lang="de-DE" b="1"/>
              <a:t>Epheser 6,15</a:t>
            </a:r>
          </a:p>
        </p:txBody>
      </p:sp>
      <p:sp>
        <p:nvSpPr>
          <p:cNvPr id="3" name="Inhaltsplatzhalter 2">
            <a:extLst>
              <a:ext uri="{FF2B5EF4-FFF2-40B4-BE49-F238E27FC236}">
                <a16:creationId xmlns:a16="http://schemas.microsoft.com/office/drawing/2014/main" id="{6B13AFAC-39D9-4EE5-A1EE-684B557FE19B}"/>
              </a:ext>
            </a:extLst>
          </p:cNvPr>
          <p:cNvSpPr>
            <a:spLocks noGrp="1"/>
          </p:cNvSpPr>
          <p:nvPr>
            <p:ph idx="1"/>
          </p:nvPr>
        </p:nvSpPr>
        <p:spPr/>
        <p:txBody>
          <a:bodyPr/>
          <a:lstStyle/>
          <a:p>
            <a:pPr marL="0" indent="0">
              <a:buNone/>
            </a:pPr>
            <a:endParaRPr lang="de-DE"/>
          </a:p>
          <a:p>
            <a:pPr marL="0" indent="0">
              <a:buNone/>
            </a:pPr>
            <a:r>
              <a:rPr lang="de-DE" sz="3600"/>
              <a:t>So steht nun fest …</a:t>
            </a:r>
          </a:p>
          <a:p>
            <a:pPr marL="0" indent="0">
              <a:buNone/>
            </a:pPr>
            <a:r>
              <a:rPr lang="de-DE" sz="3600"/>
              <a:t>an den Beinen gestiefelt, bereit, einzutreten für das Evangelium des Friedens. </a:t>
            </a:r>
          </a:p>
        </p:txBody>
      </p:sp>
    </p:spTree>
    <p:extLst>
      <p:ext uri="{BB962C8B-B14F-4D97-AF65-F5344CB8AC3E}">
        <p14:creationId xmlns:p14="http://schemas.microsoft.com/office/powerpoint/2010/main" val="408330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1BA0F39-025A-412E-9025-09F8A8C69FAF}"/>
              </a:ext>
            </a:extLst>
          </p:cNvPr>
          <p:cNvPicPr>
            <a:picLocks noChangeAspect="1"/>
          </p:cNvPicPr>
          <p:nvPr/>
        </p:nvPicPr>
        <p:blipFill>
          <a:blip r:embed="rId2"/>
          <a:stretch>
            <a:fillRect/>
          </a:stretch>
        </p:blipFill>
        <p:spPr>
          <a:xfrm>
            <a:off x="1524000" y="781050"/>
            <a:ext cx="9144000" cy="5295900"/>
          </a:xfrm>
          <a:prstGeom prst="rect">
            <a:avLst/>
          </a:prstGeom>
        </p:spPr>
      </p:pic>
    </p:spTree>
    <p:extLst>
      <p:ext uri="{BB962C8B-B14F-4D97-AF65-F5344CB8AC3E}">
        <p14:creationId xmlns:p14="http://schemas.microsoft.com/office/powerpoint/2010/main" val="2739879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5. Die Waffenrüstung Gottes anlegen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a:bodyPr>
          <a:lstStyle/>
          <a:p>
            <a:pPr marL="0" indent="0">
              <a:buNone/>
            </a:pPr>
            <a:r>
              <a:rPr lang="de-DE" sz="3600" b="1"/>
              <a:t> Vorantreiben: </a:t>
            </a:r>
          </a:p>
          <a:p>
            <a:pPr>
              <a:buFontTx/>
              <a:buChar char="-"/>
            </a:pPr>
            <a:r>
              <a:rPr lang="de-DE" sz="3600"/>
              <a:t>„beschuht“</a:t>
            </a:r>
          </a:p>
          <a:p>
            <a:pPr>
              <a:buFontTx/>
              <a:buChar char="-"/>
            </a:pPr>
            <a:r>
              <a:rPr lang="de-DE" sz="3600"/>
              <a:t>bereit</a:t>
            </a:r>
          </a:p>
          <a:p>
            <a:pPr>
              <a:buFontTx/>
              <a:buChar char="-"/>
            </a:pPr>
            <a:r>
              <a:rPr lang="de-DE" sz="3600"/>
              <a:t>zuletzt – ab jetzt</a:t>
            </a:r>
          </a:p>
          <a:p>
            <a:pPr>
              <a:buFontTx/>
              <a:buChar char="-"/>
            </a:pPr>
            <a:r>
              <a:rPr lang="de-DE" sz="3600"/>
              <a:t>Bereit in den Schuhen des Evangeliums – bereit in den Schuhen für das Evangelium</a:t>
            </a:r>
          </a:p>
          <a:p>
            <a:pPr>
              <a:buFontTx/>
              <a:buChar char="-"/>
            </a:pPr>
            <a:r>
              <a:rPr lang="de-DE" sz="3600"/>
              <a:t>Israels Aufbruch</a:t>
            </a:r>
          </a:p>
          <a:p>
            <a:pPr>
              <a:buFontTx/>
              <a:buChar char="-"/>
            </a:pPr>
            <a:endParaRPr lang="de-DE" sz="3600"/>
          </a:p>
          <a:p>
            <a:pPr marL="0" indent="0">
              <a:buNone/>
            </a:pPr>
            <a:endParaRPr lang="de-DE" sz="3600"/>
          </a:p>
          <a:p>
            <a:pPr marL="0" indent="0">
              <a:buNone/>
            </a:pPr>
            <a:endParaRPr lang="de-DE" sz="3600"/>
          </a:p>
        </p:txBody>
      </p:sp>
    </p:spTree>
    <p:extLst>
      <p:ext uri="{BB962C8B-B14F-4D97-AF65-F5344CB8AC3E}">
        <p14:creationId xmlns:p14="http://schemas.microsoft.com/office/powerpoint/2010/main" val="240061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17761-485A-4675-B6EF-0A319052776C}"/>
              </a:ext>
            </a:extLst>
          </p:cNvPr>
          <p:cNvSpPr>
            <a:spLocks noGrp="1"/>
          </p:cNvSpPr>
          <p:nvPr>
            <p:ph type="title"/>
          </p:nvPr>
        </p:nvSpPr>
        <p:spPr/>
        <p:txBody>
          <a:bodyPr/>
          <a:lstStyle/>
          <a:p>
            <a:r>
              <a:rPr lang="de-DE" b="1"/>
              <a:t>Exodus 12,11</a:t>
            </a:r>
          </a:p>
        </p:txBody>
      </p:sp>
      <p:sp>
        <p:nvSpPr>
          <p:cNvPr id="3" name="Inhaltsplatzhalter 2">
            <a:extLst>
              <a:ext uri="{FF2B5EF4-FFF2-40B4-BE49-F238E27FC236}">
                <a16:creationId xmlns:a16="http://schemas.microsoft.com/office/drawing/2014/main" id="{6B13AFAC-39D9-4EE5-A1EE-684B557FE19B}"/>
              </a:ext>
            </a:extLst>
          </p:cNvPr>
          <p:cNvSpPr>
            <a:spLocks noGrp="1"/>
          </p:cNvSpPr>
          <p:nvPr>
            <p:ph idx="1"/>
          </p:nvPr>
        </p:nvSpPr>
        <p:spPr/>
        <p:txBody>
          <a:bodyPr/>
          <a:lstStyle/>
          <a:p>
            <a:pPr marL="0" indent="0">
              <a:buNone/>
            </a:pPr>
            <a:endParaRPr lang="de-DE"/>
          </a:p>
          <a:p>
            <a:pPr marL="0" indent="0">
              <a:buNone/>
            </a:pPr>
            <a:r>
              <a:rPr lang="de-DE" sz="3600"/>
              <a:t>„So sollt ihr's aber essen: Um eure Lenden sollt ihr gegürtet sein und eure Schuhe an euren Füßen haben und den Stab in der Hand und sollt es in Eile essen; es ist des HERRN Passa.“</a:t>
            </a:r>
          </a:p>
        </p:txBody>
      </p:sp>
    </p:spTree>
    <p:extLst>
      <p:ext uri="{BB962C8B-B14F-4D97-AF65-F5344CB8AC3E}">
        <p14:creationId xmlns:p14="http://schemas.microsoft.com/office/powerpoint/2010/main" val="1598893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17761-485A-4675-B6EF-0A319052776C}"/>
              </a:ext>
            </a:extLst>
          </p:cNvPr>
          <p:cNvSpPr>
            <a:spLocks noGrp="1"/>
          </p:cNvSpPr>
          <p:nvPr>
            <p:ph type="title"/>
          </p:nvPr>
        </p:nvSpPr>
        <p:spPr/>
        <p:txBody>
          <a:bodyPr/>
          <a:lstStyle/>
          <a:p>
            <a:r>
              <a:rPr lang="de-DE" b="1"/>
              <a:t>Aus dem „für uns“ wird ein „für ihn“</a:t>
            </a:r>
          </a:p>
        </p:txBody>
      </p:sp>
      <p:sp>
        <p:nvSpPr>
          <p:cNvPr id="3" name="Inhaltsplatzhalter 2">
            <a:extLst>
              <a:ext uri="{FF2B5EF4-FFF2-40B4-BE49-F238E27FC236}">
                <a16:creationId xmlns:a16="http://schemas.microsoft.com/office/drawing/2014/main" id="{6B13AFAC-39D9-4EE5-A1EE-684B557FE19B}"/>
              </a:ext>
            </a:extLst>
          </p:cNvPr>
          <p:cNvSpPr>
            <a:spLocks noGrp="1"/>
          </p:cNvSpPr>
          <p:nvPr>
            <p:ph idx="1"/>
          </p:nvPr>
        </p:nvSpPr>
        <p:spPr/>
        <p:txBody>
          <a:bodyPr>
            <a:normAutofit/>
          </a:bodyPr>
          <a:lstStyle/>
          <a:p>
            <a:pPr marL="0" indent="0">
              <a:buNone/>
            </a:pPr>
            <a:endParaRPr lang="de-DE"/>
          </a:p>
          <a:p>
            <a:pPr marL="0" indent="0">
              <a:buNone/>
            </a:pPr>
            <a:r>
              <a:rPr lang="de-DE" sz="3600"/>
              <a:t>2. Korinther 5, 14 Denn die Liebe Christi drängt uns, da wir erkannt haben, dass einer für alle gestorben ist und so alle gestorben sind. </a:t>
            </a:r>
          </a:p>
          <a:p>
            <a:pPr marL="0" indent="0">
              <a:buNone/>
            </a:pPr>
            <a:r>
              <a:rPr lang="de-DE" sz="3600"/>
              <a:t>15 Und er ist darum für alle gestorben, damit, die da leben, hinfort nicht sich selbst leben, sondern dem, der für sie gestorben ist und auferweckt wurde. </a:t>
            </a:r>
          </a:p>
        </p:txBody>
      </p:sp>
    </p:spTree>
    <p:extLst>
      <p:ext uri="{BB962C8B-B14F-4D97-AF65-F5344CB8AC3E}">
        <p14:creationId xmlns:p14="http://schemas.microsoft.com/office/powerpoint/2010/main" val="2556719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17761-485A-4675-B6EF-0A319052776C}"/>
              </a:ext>
            </a:extLst>
          </p:cNvPr>
          <p:cNvSpPr>
            <a:spLocks noGrp="1"/>
          </p:cNvSpPr>
          <p:nvPr>
            <p:ph type="title"/>
          </p:nvPr>
        </p:nvSpPr>
        <p:spPr/>
        <p:txBody>
          <a:bodyPr/>
          <a:lstStyle/>
          <a:p>
            <a:r>
              <a:rPr lang="de-DE" b="1"/>
              <a:t>Epheser 3</a:t>
            </a:r>
          </a:p>
        </p:txBody>
      </p:sp>
      <p:sp>
        <p:nvSpPr>
          <p:cNvPr id="3" name="Inhaltsplatzhalter 2">
            <a:extLst>
              <a:ext uri="{FF2B5EF4-FFF2-40B4-BE49-F238E27FC236}">
                <a16:creationId xmlns:a16="http://schemas.microsoft.com/office/drawing/2014/main" id="{6B13AFAC-39D9-4EE5-A1EE-684B557FE19B}"/>
              </a:ext>
            </a:extLst>
          </p:cNvPr>
          <p:cNvSpPr>
            <a:spLocks noGrp="1"/>
          </p:cNvSpPr>
          <p:nvPr>
            <p:ph idx="1"/>
          </p:nvPr>
        </p:nvSpPr>
        <p:spPr/>
        <p:txBody>
          <a:bodyPr>
            <a:normAutofit fontScale="92500" lnSpcReduction="20000"/>
          </a:bodyPr>
          <a:lstStyle/>
          <a:p>
            <a:pPr marL="0" indent="0">
              <a:buNone/>
            </a:pPr>
            <a:endParaRPr lang="de-DE"/>
          </a:p>
          <a:p>
            <a:pPr marL="0" indent="0">
              <a:buNone/>
            </a:pPr>
            <a:r>
              <a:rPr lang="de-DE" sz="3900"/>
              <a:t>8 Mir, dem allergeringsten unter allen Heiligen, ist die Gnade gegeben worden, den Heiden zu verkündigen den </a:t>
            </a:r>
            <a:r>
              <a:rPr lang="de-DE" sz="3900" err="1"/>
              <a:t>unausforschlichen</a:t>
            </a:r>
            <a:r>
              <a:rPr lang="de-DE" sz="3900"/>
              <a:t> Reichtum Christi </a:t>
            </a:r>
          </a:p>
          <a:p>
            <a:pPr marL="0" indent="0">
              <a:buNone/>
            </a:pPr>
            <a:r>
              <a:rPr lang="de-DE" sz="3900"/>
              <a:t>9 und für alle ans Licht zu bringen, wie Gott sein Geheimnis ins Werk setzt, das von Ewigkeit her verborgen war in ihm, der alles geschaffen hat, </a:t>
            </a:r>
          </a:p>
          <a:p>
            <a:pPr marL="0" indent="0">
              <a:buNone/>
            </a:pPr>
            <a:r>
              <a:rPr lang="de-DE" sz="3900"/>
              <a:t>10 damit jetzt kundwerde die mannigfaltige Weisheit Gottes </a:t>
            </a:r>
            <a:r>
              <a:rPr lang="de-DE" sz="3900" b="1"/>
              <a:t>den Mächten und Gewalten im Himmel </a:t>
            </a:r>
            <a:r>
              <a:rPr lang="de-DE" sz="3900"/>
              <a:t>durch die Gemeinde. </a:t>
            </a:r>
          </a:p>
        </p:txBody>
      </p:sp>
    </p:spTree>
    <p:extLst>
      <p:ext uri="{BB962C8B-B14F-4D97-AF65-F5344CB8AC3E}">
        <p14:creationId xmlns:p14="http://schemas.microsoft.com/office/powerpoint/2010/main" val="165652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63FF2-EBCA-4D1D-8233-9950EF0ACB82}"/>
              </a:ext>
            </a:extLst>
          </p:cNvPr>
          <p:cNvSpPr>
            <a:spLocks noGrp="1"/>
          </p:cNvSpPr>
          <p:nvPr>
            <p:ph type="title"/>
          </p:nvPr>
        </p:nvSpPr>
        <p:spPr/>
        <p:txBody>
          <a:bodyPr/>
          <a:lstStyle/>
          <a:p>
            <a:r>
              <a:rPr lang="de-DE" b="1"/>
              <a:t>Epheser 6, 10-20</a:t>
            </a:r>
          </a:p>
        </p:txBody>
      </p:sp>
      <p:sp>
        <p:nvSpPr>
          <p:cNvPr id="3" name="Inhaltsplatzhalter 2">
            <a:extLst>
              <a:ext uri="{FF2B5EF4-FFF2-40B4-BE49-F238E27FC236}">
                <a16:creationId xmlns:a16="http://schemas.microsoft.com/office/drawing/2014/main" id="{37A5DFAD-174C-4A53-ABBD-83490BD2EF68}"/>
              </a:ext>
            </a:extLst>
          </p:cNvPr>
          <p:cNvSpPr>
            <a:spLocks noGrp="1"/>
          </p:cNvSpPr>
          <p:nvPr>
            <p:ph idx="1"/>
          </p:nvPr>
        </p:nvSpPr>
        <p:spPr/>
        <p:txBody>
          <a:bodyPr>
            <a:normAutofit/>
          </a:bodyPr>
          <a:lstStyle/>
          <a:p>
            <a:pPr marL="0" indent="0">
              <a:buNone/>
            </a:pPr>
            <a:r>
              <a:rPr lang="de-DE" sz="3600"/>
              <a:t>16 Vor allen Dingen aber ergreift den Schild des Glaubens, mit dem ihr auslöschen könnt alle feurigen Pfeile des Bösen, </a:t>
            </a:r>
          </a:p>
          <a:p>
            <a:pPr marL="0" indent="0">
              <a:buNone/>
            </a:pPr>
            <a:r>
              <a:rPr lang="de-DE" sz="3600"/>
              <a:t>17 und nehmt den Helm des Heils und das Schwert des Geistes, welches ist das Wort Gottes. </a:t>
            </a:r>
          </a:p>
        </p:txBody>
      </p:sp>
    </p:spTree>
    <p:extLst>
      <p:ext uri="{BB962C8B-B14F-4D97-AF65-F5344CB8AC3E}">
        <p14:creationId xmlns:p14="http://schemas.microsoft.com/office/powerpoint/2010/main" val="4175695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A74EC-12D7-4285-9C1D-8DA7CF22120A}"/>
              </a:ext>
            </a:extLst>
          </p:cNvPr>
          <p:cNvSpPr>
            <a:spLocks noGrp="1"/>
          </p:cNvSpPr>
          <p:nvPr>
            <p:ph type="title"/>
          </p:nvPr>
        </p:nvSpPr>
        <p:spPr/>
        <p:txBody>
          <a:bodyPr/>
          <a:lstStyle/>
          <a:p>
            <a:r>
              <a:rPr lang="de-DE" b="1"/>
              <a:t>6. Zusammenfassende Gedanken</a:t>
            </a:r>
          </a:p>
        </p:txBody>
      </p:sp>
      <p:sp>
        <p:nvSpPr>
          <p:cNvPr id="3" name="Inhaltsplatzhalter 2">
            <a:extLst>
              <a:ext uri="{FF2B5EF4-FFF2-40B4-BE49-F238E27FC236}">
                <a16:creationId xmlns:a16="http://schemas.microsoft.com/office/drawing/2014/main" id="{00A5750B-478F-46CF-9543-64358DD72747}"/>
              </a:ext>
            </a:extLst>
          </p:cNvPr>
          <p:cNvSpPr>
            <a:spLocks noGrp="1"/>
          </p:cNvSpPr>
          <p:nvPr>
            <p:ph idx="1"/>
          </p:nvPr>
        </p:nvSpPr>
        <p:spPr/>
        <p:txBody>
          <a:bodyPr>
            <a:normAutofit lnSpcReduction="10000"/>
          </a:bodyPr>
          <a:lstStyle/>
          <a:p>
            <a:pPr marL="0" indent="0">
              <a:buNone/>
            </a:pPr>
            <a:r>
              <a:rPr lang="de-DE" sz="3600" b="1"/>
              <a:t> </a:t>
            </a:r>
            <a:r>
              <a:rPr lang="de-DE" sz="3600"/>
              <a:t>a) Die Gemeinde steht in der Auseinandersetzung mit den Kräften der Finsternis.</a:t>
            </a:r>
          </a:p>
          <a:p>
            <a:pPr marL="0" indent="0">
              <a:buNone/>
            </a:pPr>
            <a:r>
              <a:rPr lang="de-DE" sz="3600"/>
              <a:t>b) Es hilft weder, so zu tun, als gäbe es das nicht, noch zu denken, wir schafften es schon.</a:t>
            </a:r>
          </a:p>
          <a:p>
            <a:pPr marL="0" indent="0">
              <a:buNone/>
            </a:pPr>
            <a:r>
              <a:rPr lang="de-DE" sz="3600"/>
              <a:t>c) Gottes Stärke in Anspruch zu nehmen, das ist unsere Stärke.</a:t>
            </a:r>
          </a:p>
          <a:p>
            <a:pPr marL="0" indent="0">
              <a:buNone/>
            </a:pPr>
            <a:r>
              <a:rPr lang="de-DE" sz="3600"/>
              <a:t>d) „Im Gebet warten wir auf den Herrn und erneuern unsere Kraft.“ </a:t>
            </a:r>
            <a:r>
              <a:rPr lang="de-DE"/>
              <a:t>John </a:t>
            </a:r>
            <a:r>
              <a:rPr lang="de-DE" err="1"/>
              <a:t>Stott</a:t>
            </a:r>
            <a:endParaRPr lang="de-DE"/>
          </a:p>
          <a:p>
            <a:pPr>
              <a:buFontTx/>
              <a:buChar char="-"/>
            </a:pPr>
            <a:endParaRPr lang="de-DE" sz="3600"/>
          </a:p>
          <a:p>
            <a:pPr marL="0" indent="0">
              <a:buNone/>
            </a:pPr>
            <a:endParaRPr lang="de-DE" sz="3600"/>
          </a:p>
          <a:p>
            <a:pPr marL="0" indent="0">
              <a:buNone/>
            </a:pPr>
            <a:endParaRPr lang="de-DE" sz="3600"/>
          </a:p>
        </p:txBody>
      </p:sp>
    </p:spTree>
    <p:extLst>
      <p:ext uri="{BB962C8B-B14F-4D97-AF65-F5344CB8AC3E}">
        <p14:creationId xmlns:p14="http://schemas.microsoft.com/office/powerpoint/2010/main" val="62611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17761-485A-4675-B6EF-0A319052776C}"/>
              </a:ext>
            </a:extLst>
          </p:cNvPr>
          <p:cNvSpPr>
            <a:spLocks noGrp="1"/>
          </p:cNvSpPr>
          <p:nvPr>
            <p:ph type="title"/>
          </p:nvPr>
        </p:nvSpPr>
        <p:spPr/>
        <p:txBody>
          <a:bodyPr/>
          <a:lstStyle/>
          <a:p>
            <a:r>
              <a:rPr lang="de-DE" b="1"/>
              <a:t>Deshalb…</a:t>
            </a:r>
          </a:p>
        </p:txBody>
      </p:sp>
      <p:sp>
        <p:nvSpPr>
          <p:cNvPr id="3" name="Inhaltsplatzhalter 2">
            <a:extLst>
              <a:ext uri="{FF2B5EF4-FFF2-40B4-BE49-F238E27FC236}">
                <a16:creationId xmlns:a16="http://schemas.microsoft.com/office/drawing/2014/main" id="{6B13AFAC-39D9-4EE5-A1EE-684B557FE19B}"/>
              </a:ext>
            </a:extLst>
          </p:cNvPr>
          <p:cNvSpPr>
            <a:spLocks noGrp="1"/>
          </p:cNvSpPr>
          <p:nvPr>
            <p:ph idx="1"/>
          </p:nvPr>
        </p:nvSpPr>
        <p:spPr/>
        <p:txBody>
          <a:bodyPr>
            <a:normAutofit/>
          </a:bodyPr>
          <a:lstStyle/>
          <a:p>
            <a:pPr marL="0" indent="0">
              <a:buNone/>
            </a:pPr>
            <a:endParaRPr lang="de-DE"/>
          </a:p>
          <a:p>
            <a:pPr marL="0" indent="0">
              <a:buNone/>
            </a:pPr>
            <a:r>
              <a:rPr lang="de-DE" sz="3600"/>
              <a:t>18 Betet </a:t>
            </a:r>
            <a:r>
              <a:rPr lang="de-DE" sz="3600" b="1"/>
              <a:t>allezeit</a:t>
            </a:r>
            <a:r>
              <a:rPr lang="de-DE" sz="3600"/>
              <a:t> mit </a:t>
            </a:r>
            <a:r>
              <a:rPr lang="de-DE" sz="3600" b="1"/>
              <a:t>allem</a:t>
            </a:r>
            <a:r>
              <a:rPr lang="de-DE" sz="3600"/>
              <a:t> Bitten und Flehen im Geist und wacht dazu mit </a:t>
            </a:r>
            <a:r>
              <a:rPr lang="de-DE" sz="3600" b="1"/>
              <a:t>aller</a:t>
            </a:r>
            <a:r>
              <a:rPr lang="de-DE" sz="3600"/>
              <a:t> Beharrlichkeit und Flehen für </a:t>
            </a:r>
            <a:r>
              <a:rPr lang="de-DE" sz="3600" b="1"/>
              <a:t>alle </a:t>
            </a:r>
            <a:r>
              <a:rPr lang="de-DE" sz="3600"/>
              <a:t>Heiligen </a:t>
            </a:r>
          </a:p>
          <a:p>
            <a:pPr marL="0" indent="0">
              <a:buNone/>
            </a:pPr>
            <a:r>
              <a:rPr lang="de-DE" sz="3600"/>
              <a:t>19 und für mich ….</a:t>
            </a:r>
          </a:p>
        </p:txBody>
      </p:sp>
    </p:spTree>
    <p:extLst>
      <p:ext uri="{BB962C8B-B14F-4D97-AF65-F5344CB8AC3E}">
        <p14:creationId xmlns:p14="http://schemas.microsoft.com/office/powerpoint/2010/main" val="1804272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AA058A-9AB6-42F9-82AC-0E79BD5588A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60542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4F486-06E7-466D-A232-D01FFDBE3908}"/>
              </a:ext>
            </a:extLst>
          </p:cNvPr>
          <p:cNvSpPr>
            <a:spLocks noGrp="1"/>
          </p:cNvSpPr>
          <p:nvPr>
            <p:ph type="ctrTitle"/>
          </p:nvPr>
        </p:nvSpPr>
        <p:spPr/>
        <p:txBody>
          <a:bodyPr/>
          <a:lstStyle/>
          <a:p>
            <a:r>
              <a:rPr lang="de-DE"/>
              <a:t>ABH-Gemeindeakademie: Der Epheserbrief</a:t>
            </a:r>
          </a:p>
        </p:txBody>
      </p:sp>
      <p:sp>
        <p:nvSpPr>
          <p:cNvPr id="3" name="Untertitel 2">
            <a:extLst>
              <a:ext uri="{FF2B5EF4-FFF2-40B4-BE49-F238E27FC236}">
                <a16:creationId xmlns:a16="http://schemas.microsoft.com/office/drawing/2014/main" id="{5F6F9FB5-D0A8-4D54-8029-A70CB539D1ED}"/>
              </a:ext>
            </a:extLst>
          </p:cNvPr>
          <p:cNvSpPr>
            <a:spLocks noGrp="1"/>
          </p:cNvSpPr>
          <p:nvPr>
            <p:ph type="subTitle" idx="1"/>
          </p:nvPr>
        </p:nvSpPr>
        <p:spPr/>
        <p:txBody>
          <a:bodyPr>
            <a:normAutofit/>
          </a:bodyPr>
          <a:lstStyle/>
          <a:p>
            <a:endParaRPr lang="de-DE" sz="3600"/>
          </a:p>
          <a:p>
            <a:r>
              <a:rPr lang="de-DE" sz="3600"/>
              <a:t>Vielen Dank für Ihr Interesse!</a:t>
            </a:r>
          </a:p>
        </p:txBody>
      </p:sp>
    </p:spTree>
    <p:extLst>
      <p:ext uri="{BB962C8B-B14F-4D97-AF65-F5344CB8AC3E}">
        <p14:creationId xmlns:p14="http://schemas.microsoft.com/office/powerpoint/2010/main" val="375011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63FF2-EBCA-4D1D-8233-9950EF0ACB82}"/>
              </a:ext>
            </a:extLst>
          </p:cNvPr>
          <p:cNvSpPr>
            <a:spLocks noGrp="1"/>
          </p:cNvSpPr>
          <p:nvPr>
            <p:ph type="title"/>
          </p:nvPr>
        </p:nvSpPr>
        <p:spPr/>
        <p:txBody>
          <a:bodyPr/>
          <a:lstStyle/>
          <a:p>
            <a:r>
              <a:rPr lang="de-DE" b="1"/>
              <a:t>Epheser 6, 10-20</a:t>
            </a:r>
          </a:p>
        </p:txBody>
      </p:sp>
      <p:sp>
        <p:nvSpPr>
          <p:cNvPr id="3" name="Inhaltsplatzhalter 2">
            <a:extLst>
              <a:ext uri="{FF2B5EF4-FFF2-40B4-BE49-F238E27FC236}">
                <a16:creationId xmlns:a16="http://schemas.microsoft.com/office/drawing/2014/main" id="{37A5DFAD-174C-4A53-ABBD-83490BD2EF68}"/>
              </a:ext>
            </a:extLst>
          </p:cNvPr>
          <p:cNvSpPr>
            <a:spLocks noGrp="1"/>
          </p:cNvSpPr>
          <p:nvPr>
            <p:ph idx="1"/>
          </p:nvPr>
        </p:nvSpPr>
        <p:spPr/>
        <p:txBody>
          <a:bodyPr>
            <a:normAutofit/>
          </a:bodyPr>
          <a:lstStyle/>
          <a:p>
            <a:pPr marL="0" indent="0">
              <a:buNone/>
            </a:pPr>
            <a:r>
              <a:rPr lang="de-DE" sz="3600"/>
              <a:t>18 Betet allezeit mit allem Bitten und Flehen im Geist und wacht dazu mit aller Beharrlichkeit und Flehen für alle Heiligen </a:t>
            </a:r>
          </a:p>
          <a:p>
            <a:pPr marL="0" indent="0">
              <a:buNone/>
            </a:pPr>
            <a:r>
              <a:rPr lang="de-DE" sz="3600"/>
              <a:t>19 und für mich, dass mir das Wort gegeben werde, wenn ich meinen Mund auftue, freimütig das Geheimnis des Evangeliums zu verkündigen, </a:t>
            </a:r>
          </a:p>
          <a:p>
            <a:pPr marL="0" indent="0">
              <a:buNone/>
            </a:pPr>
            <a:r>
              <a:rPr lang="de-DE" sz="3600"/>
              <a:t>20 dessen Bote ich bin in Ketten, dass ich mit Freimut davon rede, wie ich es muss.</a:t>
            </a:r>
          </a:p>
        </p:txBody>
      </p:sp>
    </p:spTree>
    <p:extLst>
      <p:ext uri="{BB962C8B-B14F-4D97-AF65-F5344CB8AC3E}">
        <p14:creationId xmlns:p14="http://schemas.microsoft.com/office/powerpoint/2010/main" val="407250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2FBA1-9F3E-41CE-B2A3-C15802F3656A}"/>
              </a:ext>
            </a:extLst>
          </p:cNvPr>
          <p:cNvSpPr>
            <a:spLocks noGrp="1"/>
          </p:cNvSpPr>
          <p:nvPr>
            <p:ph type="title"/>
          </p:nvPr>
        </p:nvSpPr>
        <p:spPr/>
        <p:txBody>
          <a:bodyPr/>
          <a:lstStyle/>
          <a:p>
            <a:r>
              <a:rPr lang="de-DE" b="1"/>
              <a:t>Heute Abend</a:t>
            </a:r>
          </a:p>
        </p:txBody>
      </p:sp>
      <p:sp>
        <p:nvSpPr>
          <p:cNvPr id="3" name="Inhaltsplatzhalter 2">
            <a:extLst>
              <a:ext uri="{FF2B5EF4-FFF2-40B4-BE49-F238E27FC236}">
                <a16:creationId xmlns:a16="http://schemas.microsoft.com/office/drawing/2014/main" id="{283E92C9-F371-44A3-87D5-83D71ADA28CD}"/>
              </a:ext>
            </a:extLst>
          </p:cNvPr>
          <p:cNvSpPr>
            <a:spLocks noGrp="1"/>
          </p:cNvSpPr>
          <p:nvPr>
            <p:ph idx="1"/>
          </p:nvPr>
        </p:nvSpPr>
        <p:spPr/>
        <p:txBody>
          <a:bodyPr>
            <a:normAutofit/>
          </a:bodyPr>
          <a:lstStyle/>
          <a:p>
            <a:pPr marL="742950" indent="-742950">
              <a:buAutoNum type="arabicPeriod"/>
            </a:pPr>
            <a:r>
              <a:rPr lang="de-DE" sz="3600"/>
              <a:t>Mit wem wir es zu tun haben.</a:t>
            </a:r>
          </a:p>
          <a:p>
            <a:pPr marL="742950" indent="-742950">
              <a:buAutoNum type="arabicPeriod"/>
            </a:pPr>
            <a:r>
              <a:rPr lang="de-DE" sz="3600"/>
              <a:t>Realismus</a:t>
            </a:r>
          </a:p>
          <a:p>
            <a:pPr marL="742950" indent="-742950">
              <a:buAutoNum type="arabicPeriod"/>
            </a:pPr>
            <a:r>
              <a:rPr lang="de-DE" sz="3600"/>
              <a:t>Wachsamkeit</a:t>
            </a:r>
          </a:p>
          <a:p>
            <a:pPr marL="742950" indent="-742950">
              <a:buAutoNum type="arabicPeriod"/>
            </a:pPr>
            <a:r>
              <a:rPr lang="de-DE" sz="3600"/>
              <a:t>Am Sieger festhalten.</a:t>
            </a:r>
          </a:p>
          <a:p>
            <a:pPr marL="742950" indent="-742950">
              <a:buAutoNum type="arabicPeriod"/>
            </a:pPr>
            <a:r>
              <a:rPr lang="de-DE" sz="3600"/>
              <a:t>Die Waffenrüstung Gottes anlegen</a:t>
            </a:r>
          </a:p>
          <a:p>
            <a:pPr marL="742950" indent="-742950">
              <a:buAutoNum type="arabicPeriod"/>
            </a:pPr>
            <a:r>
              <a:rPr lang="de-DE" sz="3600"/>
              <a:t>Einige zusammenfassende Gedanken</a:t>
            </a:r>
          </a:p>
        </p:txBody>
      </p:sp>
    </p:spTree>
    <p:extLst>
      <p:ext uri="{BB962C8B-B14F-4D97-AF65-F5344CB8AC3E}">
        <p14:creationId xmlns:p14="http://schemas.microsoft.com/office/powerpoint/2010/main" val="67512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355F8-BC6A-4B68-8A1F-F08A858ABCB3}"/>
              </a:ext>
            </a:extLst>
          </p:cNvPr>
          <p:cNvSpPr>
            <a:spLocks noGrp="1"/>
          </p:cNvSpPr>
          <p:nvPr>
            <p:ph type="title"/>
          </p:nvPr>
        </p:nvSpPr>
        <p:spPr/>
        <p:txBody>
          <a:bodyPr/>
          <a:lstStyle/>
          <a:p>
            <a:r>
              <a:rPr lang="de-DE" b="1"/>
              <a:t>1. Mit wem wir es zu tun haben. </a:t>
            </a:r>
          </a:p>
        </p:txBody>
      </p:sp>
      <p:sp>
        <p:nvSpPr>
          <p:cNvPr id="3" name="Inhaltsplatzhalter 2">
            <a:extLst>
              <a:ext uri="{FF2B5EF4-FFF2-40B4-BE49-F238E27FC236}">
                <a16:creationId xmlns:a16="http://schemas.microsoft.com/office/drawing/2014/main" id="{59015D5A-189D-4FF6-96F9-0B6956C151CA}"/>
              </a:ext>
            </a:extLst>
          </p:cNvPr>
          <p:cNvSpPr>
            <a:spLocks noGrp="1"/>
          </p:cNvSpPr>
          <p:nvPr>
            <p:ph idx="1"/>
          </p:nvPr>
        </p:nvSpPr>
        <p:spPr/>
        <p:txBody>
          <a:bodyPr>
            <a:normAutofit/>
          </a:bodyPr>
          <a:lstStyle/>
          <a:p>
            <a:endParaRPr lang="de-DE" sz="3600"/>
          </a:p>
        </p:txBody>
      </p:sp>
    </p:spTree>
    <p:extLst>
      <p:ext uri="{BB962C8B-B14F-4D97-AF65-F5344CB8AC3E}">
        <p14:creationId xmlns:p14="http://schemas.microsoft.com/office/powerpoint/2010/main" val="71606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B0B18-D73A-4977-B385-EA0B3CDD97A3}"/>
              </a:ext>
            </a:extLst>
          </p:cNvPr>
          <p:cNvSpPr>
            <a:spLocks noGrp="1"/>
          </p:cNvSpPr>
          <p:nvPr>
            <p:ph type="title"/>
          </p:nvPr>
        </p:nvSpPr>
        <p:spPr/>
        <p:txBody>
          <a:bodyPr/>
          <a:lstStyle/>
          <a:p>
            <a:r>
              <a:rPr lang="de-DE" b="1"/>
              <a:t>C.S. Lewis</a:t>
            </a:r>
          </a:p>
        </p:txBody>
      </p:sp>
      <p:sp>
        <p:nvSpPr>
          <p:cNvPr id="3" name="Inhaltsplatzhalter 2">
            <a:extLst>
              <a:ext uri="{FF2B5EF4-FFF2-40B4-BE49-F238E27FC236}">
                <a16:creationId xmlns:a16="http://schemas.microsoft.com/office/drawing/2014/main" id="{B5D6FB15-86A7-44D7-AD12-699965176010}"/>
              </a:ext>
            </a:extLst>
          </p:cNvPr>
          <p:cNvSpPr>
            <a:spLocks noGrp="1"/>
          </p:cNvSpPr>
          <p:nvPr>
            <p:ph idx="1"/>
          </p:nvPr>
        </p:nvSpPr>
        <p:spPr/>
        <p:txBody>
          <a:bodyPr>
            <a:normAutofit/>
          </a:bodyPr>
          <a:lstStyle/>
          <a:p>
            <a:pPr marL="0" indent="0">
              <a:buNone/>
            </a:pPr>
            <a:r>
              <a:rPr lang="de-DE" sz="3600"/>
              <a:t>Es gibt zwei Fehleinschätzungen:</a:t>
            </a:r>
          </a:p>
          <a:p>
            <a:pPr marL="0" indent="0">
              <a:buNone/>
            </a:pPr>
            <a:endParaRPr lang="de-DE" sz="3600"/>
          </a:p>
          <a:p>
            <a:pPr marL="514350" indent="-514350">
              <a:buAutoNum type="arabicPeriod"/>
            </a:pPr>
            <a:r>
              <a:rPr lang="de-DE" sz="3600"/>
              <a:t>Es gibt den Bösen nicht.</a:t>
            </a:r>
          </a:p>
          <a:p>
            <a:pPr marL="514350" indent="-514350">
              <a:buAutoNum type="arabicPeriod"/>
            </a:pPr>
            <a:r>
              <a:rPr lang="de-DE" sz="3600"/>
              <a:t>Wir schaffen das schon, denn wir kennen ihn ja.</a:t>
            </a:r>
          </a:p>
        </p:txBody>
      </p:sp>
    </p:spTree>
    <p:extLst>
      <p:ext uri="{BB962C8B-B14F-4D97-AF65-F5344CB8AC3E}">
        <p14:creationId xmlns:p14="http://schemas.microsoft.com/office/powerpoint/2010/main" val="158034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355F8-BC6A-4B68-8A1F-F08A858ABCB3}"/>
              </a:ext>
            </a:extLst>
          </p:cNvPr>
          <p:cNvSpPr>
            <a:spLocks noGrp="1"/>
          </p:cNvSpPr>
          <p:nvPr>
            <p:ph type="title"/>
          </p:nvPr>
        </p:nvSpPr>
        <p:spPr/>
        <p:txBody>
          <a:bodyPr/>
          <a:lstStyle/>
          <a:p>
            <a:r>
              <a:rPr lang="de-DE" b="1"/>
              <a:t>1. Mit wem wir es zu tun haben. </a:t>
            </a:r>
          </a:p>
        </p:txBody>
      </p:sp>
      <p:sp>
        <p:nvSpPr>
          <p:cNvPr id="3" name="Inhaltsplatzhalter 2">
            <a:extLst>
              <a:ext uri="{FF2B5EF4-FFF2-40B4-BE49-F238E27FC236}">
                <a16:creationId xmlns:a16="http://schemas.microsoft.com/office/drawing/2014/main" id="{59015D5A-189D-4FF6-96F9-0B6956C151CA}"/>
              </a:ext>
            </a:extLst>
          </p:cNvPr>
          <p:cNvSpPr>
            <a:spLocks noGrp="1"/>
          </p:cNvSpPr>
          <p:nvPr>
            <p:ph idx="1"/>
          </p:nvPr>
        </p:nvSpPr>
        <p:spPr/>
        <p:txBody>
          <a:bodyPr>
            <a:normAutofit/>
          </a:bodyPr>
          <a:lstStyle/>
          <a:p>
            <a:r>
              <a:rPr lang="de-DE" sz="3600"/>
              <a:t>„Die Bibel ist sehr sparsam in ihrem Reden über den Teufel.“ </a:t>
            </a:r>
            <a:r>
              <a:rPr lang="de-DE"/>
              <a:t>Matthias Clausen</a:t>
            </a:r>
          </a:p>
          <a:p>
            <a:r>
              <a:rPr lang="de-DE" sz="3600"/>
              <a:t>Dynamik des Bösen</a:t>
            </a:r>
          </a:p>
          <a:p>
            <a:r>
              <a:rPr lang="de-DE" sz="3600"/>
              <a:t>Widerstände und Versuchungen</a:t>
            </a:r>
          </a:p>
        </p:txBody>
      </p:sp>
    </p:spTree>
    <p:extLst>
      <p:ext uri="{BB962C8B-B14F-4D97-AF65-F5344CB8AC3E}">
        <p14:creationId xmlns:p14="http://schemas.microsoft.com/office/powerpoint/2010/main" val="181089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43</Slides>
  <Notes>0</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vt:lpstr>
      <vt:lpstr>ABH-Gemeindeakademie: Der Epheserbrief</vt:lpstr>
      <vt:lpstr>Epheser 6, 10-20</vt:lpstr>
      <vt:lpstr>Epheser 6, 10-20</vt:lpstr>
      <vt:lpstr>Epheser 6, 10-20</vt:lpstr>
      <vt:lpstr>Epheser 6, 10-20</vt:lpstr>
      <vt:lpstr>Heute Abend</vt:lpstr>
      <vt:lpstr>1. Mit wem wir es zu tun haben. </vt:lpstr>
      <vt:lpstr>C.S. Lewis</vt:lpstr>
      <vt:lpstr>1. Mit wem wir es zu tun haben. </vt:lpstr>
      <vt:lpstr>1. Mit wem wir es zu tun haben: Unbestimmt und doch benannt</vt:lpstr>
      <vt:lpstr>Die Situation in Ephesus</vt:lpstr>
      <vt:lpstr>Apostelgeschichte 19</vt:lpstr>
      <vt:lpstr>Apostelgeschichte 19</vt:lpstr>
      <vt:lpstr>PowerPoint Presentation</vt:lpstr>
      <vt:lpstr>2. Realismus</vt:lpstr>
      <vt:lpstr>2. Korinther 6</vt:lpstr>
      <vt:lpstr>3. Wachsamkeit</vt:lpstr>
      <vt:lpstr>PowerPoint Presentation</vt:lpstr>
      <vt:lpstr>PowerPoint Presentation</vt:lpstr>
      <vt:lpstr>4. Am Sieger festhalten</vt:lpstr>
      <vt:lpstr>Epheser 1</vt:lpstr>
      <vt:lpstr>Spanish Train von Chris de Burgh</vt:lpstr>
      <vt:lpstr>4. Am Sieger festhalten</vt:lpstr>
      <vt:lpstr>5. Die Waffenrüstung Gottes anlegen</vt:lpstr>
      <vt:lpstr>Epheser 3,14-17</vt:lpstr>
      <vt:lpstr>5. Die Waffenrüstung Gottes anlegen</vt:lpstr>
      <vt:lpstr>5. Die Waffenrüstung Gottes anlegen</vt:lpstr>
      <vt:lpstr>5. Die Waffenrüstung Gottes anlegen</vt:lpstr>
      <vt:lpstr>5. Die Waffenrüstung Gottes anlegen</vt:lpstr>
      <vt:lpstr>PowerPoint Presentation</vt:lpstr>
      <vt:lpstr>Die Waffenrüstung Gottes</vt:lpstr>
      <vt:lpstr>5. Die Waffenrüstung Gottes anlegen</vt:lpstr>
      <vt:lpstr>5. Die Waffenrüstung Gottes anlegen</vt:lpstr>
      <vt:lpstr>Epheser 6,15</vt:lpstr>
      <vt:lpstr>PowerPoint Presentation</vt:lpstr>
      <vt:lpstr>5. Die Waffenrüstung Gottes anlegen</vt:lpstr>
      <vt:lpstr>Exodus 12,11</vt:lpstr>
      <vt:lpstr>Aus dem „für uns“ wird ein „für ihn“</vt:lpstr>
      <vt:lpstr>Epheser 3</vt:lpstr>
      <vt:lpstr>6. Zusammenfassende Gedanken</vt:lpstr>
      <vt:lpstr>Deshalb…</vt:lpstr>
      <vt:lpstr>PowerPoint Presentation</vt:lpstr>
      <vt:lpstr>ABH-Gemeindeakademie: Der Epheserbrief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Epheser 6, 10-13</dc:title>
  <dc:creator>Maike Sachs</dc:creator>
  <cp:revision>1</cp:revision>
  <dcterms:created xsi:type="dcterms:W3CDTF">2020-10-27T12:43:10Z</dcterms:created>
  <dcterms:modified xsi:type="dcterms:W3CDTF">2022-07-21T16:04:51Z</dcterms:modified>
</cp:coreProperties>
</file>