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75" r:id="rId4"/>
    <p:sldId id="276" r:id="rId5"/>
    <p:sldId id="277" r:id="rId6"/>
    <p:sldId id="263" r:id="rId7"/>
    <p:sldId id="280" r:id="rId8"/>
    <p:sldId id="298" r:id="rId9"/>
    <p:sldId id="281" r:id="rId10"/>
    <p:sldId id="316" r:id="rId11"/>
    <p:sldId id="282" r:id="rId12"/>
    <p:sldId id="317" r:id="rId13"/>
    <p:sldId id="299" r:id="rId14"/>
    <p:sldId id="300" r:id="rId15"/>
    <p:sldId id="301" r:id="rId16"/>
    <p:sldId id="284" r:id="rId17"/>
    <p:sldId id="293" r:id="rId18"/>
    <p:sldId id="318" r:id="rId19"/>
    <p:sldId id="302" r:id="rId20"/>
    <p:sldId id="319" r:id="rId21"/>
    <p:sldId id="303" r:id="rId22"/>
    <p:sldId id="320" r:id="rId23"/>
    <p:sldId id="304" r:id="rId24"/>
    <p:sldId id="305" r:id="rId25"/>
    <p:sldId id="309" r:id="rId26"/>
    <p:sldId id="306" r:id="rId27"/>
    <p:sldId id="308" r:id="rId28"/>
    <p:sldId id="310" r:id="rId29"/>
    <p:sldId id="321" r:id="rId30"/>
    <p:sldId id="307" r:id="rId31"/>
    <p:sldId id="322" r:id="rId32"/>
    <p:sldId id="311" r:id="rId33"/>
    <p:sldId id="313" r:id="rId34"/>
    <p:sldId id="312" r:id="rId35"/>
    <p:sldId id="323" r:id="rId36"/>
    <p:sldId id="324" r:id="rId37"/>
    <p:sldId id="325" r:id="rId38"/>
    <p:sldId id="326" r:id="rId39"/>
    <p:sldId id="327" r:id="rId40"/>
    <p:sldId id="328" r:id="rId41"/>
    <p:sldId id="329" r:id="rId42"/>
    <p:sldId id="315" r:id="rId43"/>
    <p:sldId id="274"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ike Sachs" userId="7a787c15-8140-4b9f-b033-9daa14702629" providerId="ADAL" clId="{3AEB1D00-C738-4EAE-AD30-381C45AFA450}"/>
    <pc:docChg chg="undo redo custSel addSld delSld modSld sldOrd">
      <pc:chgData name="Maike Sachs" userId="7a787c15-8140-4b9f-b033-9daa14702629" providerId="ADAL" clId="{3AEB1D00-C738-4EAE-AD30-381C45AFA450}" dt="2022-06-02T16:48:16.442" v="5284" actId="114"/>
      <pc:docMkLst>
        <pc:docMk/>
      </pc:docMkLst>
      <pc:sldChg chg="modSp mod">
        <pc:chgData name="Maike Sachs" userId="7a787c15-8140-4b9f-b033-9daa14702629" providerId="ADAL" clId="{3AEB1D00-C738-4EAE-AD30-381C45AFA450}" dt="2022-06-01T17:20:39.517" v="2203" actId="20577"/>
        <pc:sldMkLst>
          <pc:docMk/>
          <pc:sldMk cId="636003385" sldId="256"/>
        </pc:sldMkLst>
        <pc:spChg chg="mod">
          <ac:chgData name="Maike Sachs" userId="7a787c15-8140-4b9f-b033-9daa14702629" providerId="ADAL" clId="{3AEB1D00-C738-4EAE-AD30-381C45AFA450}" dt="2022-06-01T17:20:39.517" v="2203" actId="20577"/>
          <ac:spMkLst>
            <pc:docMk/>
            <pc:sldMk cId="636003385" sldId="256"/>
            <ac:spMk id="3" creationId="{5F6F9FB5-D0A8-4D54-8029-A70CB539D1ED}"/>
          </ac:spMkLst>
        </pc:spChg>
      </pc:sldChg>
      <pc:sldChg chg="modSp mod">
        <pc:chgData name="Maike Sachs" userId="7a787c15-8140-4b9f-b033-9daa14702629" providerId="ADAL" clId="{3AEB1D00-C738-4EAE-AD30-381C45AFA450}" dt="2022-06-01T16:50:30.407" v="224" actId="20577"/>
        <pc:sldMkLst>
          <pc:docMk/>
          <pc:sldMk cId="1770379987" sldId="261"/>
        </pc:sldMkLst>
        <pc:spChg chg="mod">
          <ac:chgData name="Maike Sachs" userId="7a787c15-8140-4b9f-b033-9daa14702629" providerId="ADAL" clId="{3AEB1D00-C738-4EAE-AD30-381C45AFA450}" dt="2022-06-01T16:50:30.407" v="224" actId="20577"/>
          <ac:spMkLst>
            <pc:docMk/>
            <pc:sldMk cId="1770379987" sldId="261"/>
            <ac:spMk id="3" creationId="{63B33AE5-199D-4D69-B43D-8245D62BD8C4}"/>
          </ac:spMkLst>
        </pc:spChg>
      </pc:sldChg>
      <pc:sldChg chg="modSp mod modAnim">
        <pc:chgData name="Maike Sachs" userId="7a787c15-8140-4b9f-b033-9daa14702629" providerId="ADAL" clId="{3AEB1D00-C738-4EAE-AD30-381C45AFA450}" dt="2022-06-01T16:56:05.715" v="622" actId="20577"/>
        <pc:sldMkLst>
          <pc:docMk/>
          <pc:sldMk cId="3088170082" sldId="263"/>
        </pc:sldMkLst>
        <pc:spChg chg="mod">
          <ac:chgData name="Maike Sachs" userId="7a787c15-8140-4b9f-b033-9daa14702629" providerId="ADAL" clId="{3AEB1D00-C738-4EAE-AD30-381C45AFA450}" dt="2022-06-01T16:52:13.315" v="246" actId="20577"/>
          <ac:spMkLst>
            <pc:docMk/>
            <pc:sldMk cId="3088170082" sldId="263"/>
            <ac:spMk id="2" creationId="{93CA903C-3B79-4DD7-9BF4-9882E8C97CAF}"/>
          </ac:spMkLst>
        </pc:spChg>
        <pc:spChg chg="mod">
          <ac:chgData name="Maike Sachs" userId="7a787c15-8140-4b9f-b033-9daa14702629" providerId="ADAL" clId="{3AEB1D00-C738-4EAE-AD30-381C45AFA450}" dt="2022-06-01T16:56:05.715" v="622" actId="20577"/>
          <ac:spMkLst>
            <pc:docMk/>
            <pc:sldMk cId="3088170082" sldId="263"/>
            <ac:spMk id="3" creationId="{F06497CC-8252-4227-A996-A2A702315257}"/>
          </ac:spMkLst>
        </pc:spChg>
      </pc:sldChg>
      <pc:sldChg chg="del">
        <pc:chgData name="Maike Sachs" userId="7a787c15-8140-4b9f-b033-9daa14702629" providerId="ADAL" clId="{3AEB1D00-C738-4EAE-AD30-381C45AFA450}" dt="2022-06-01T17:20:02.196" v="2165" actId="47"/>
        <pc:sldMkLst>
          <pc:docMk/>
          <pc:sldMk cId="3335369942" sldId="266"/>
        </pc:sldMkLst>
      </pc:sldChg>
      <pc:sldChg chg="modSp mod">
        <pc:chgData name="Maike Sachs" userId="7a787c15-8140-4b9f-b033-9daa14702629" providerId="ADAL" clId="{3AEB1D00-C738-4EAE-AD30-381C45AFA450}" dt="2022-06-01T17:20:31.801" v="2201" actId="6549"/>
        <pc:sldMkLst>
          <pc:docMk/>
          <pc:sldMk cId="4271127905" sldId="274"/>
        </pc:sldMkLst>
        <pc:spChg chg="mod">
          <ac:chgData name="Maike Sachs" userId="7a787c15-8140-4b9f-b033-9daa14702629" providerId="ADAL" clId="{3AEB1D00-C738-4EAE-AD30-381C45AFA450}" dt="2022-06-01T17:20:31.801" v="2201" actId="6549"/>
          <ac:spMkLst>
            <pc:docMk/>
            <pc:sldMk cId="4271127905" sldId="274"/>
            <ac:spMk id="3" creationId="{5F6F9FB5-D0A8-4D54-8029-A70CB539D1ED}"/>
          </ac:spMkLst>
        </pc:spChg>
      </pc:sldChg>
      <pc:sldChg chg="modSp mod">
        <pc:chgData name="Maike Sachs" userId="7a787c15-8140-4b9f-b033-9daa14702629" providerId="ADAL" clId="{3AEB1D00-C738-4EAE-AD30-381C45AFA450}" dt="2022-06-01T16:51:15.059" v="232" actId="27636"/>
        <pc:sldMkLst>
          <pc:docMk/>
          <pc:sldMk cId="1852171284" sldId="275"/>
        </pc:sldMkLst>
        <pc:spChg chg="mod">
          <ac:chgData name="Maike Sachs" userId="7a787c15-8140-4b9f-b033-9daa14702629" providerId="ADAL" clId="{3AEB1D00-C738-4EAE-AD30-381C45AFA450}" dt="2022-06-01T16:50:36.521" v="226" actId="20577"/>
          <ac:spMkLst>
            <pc:docMk/>
            <pc:sldMk cId="1852171284" sldId="275"/>
            <ac:spMk id="2" creationId="{33739405-98B0-A19C-8D89-D3D95643A424}"/>
          </ac:spMkLst>
        </pc:spChg>
        <pc:spChg chg="mod">
          <ac:chgData name="Maike Sachs" userId="7a787c15-8140-4b9f-b033-9daa14702629" providerId="ADAL" clId="{3AEB1D00-C738-4EAE-AD30-381C45AFA450}" dt="2022-06-01T16:51:15.059" v="232" actId="27636"/>
          <ac:spMkLst>
            <pc:docMk/>
            <pc:sldMk cId="1852171284" sldId="275"/>
            <ac:spMk id="3" creationId="{39CFF118-7088-BFD1-BB51-59CFD068506B}"/>
          </ac:spMkLst>
        </pc:spChg>
      </pc:sldChg>
      <pc:sldChg chg="modSp mod">
        <pc:chgData name="Maike Sachs" userId="7a787c15-8140-4b9f-b033-9daa14702629" providerId="ADAL" clId="{3AEB1D00-C738-4EAE-AD30-381C45AFA450}" dt="2022-06-01T16:51:38.520" v="237" actId="20577"/>
        <pc:sldMkLst>
          <pc:docMk/>
          <pc:sldMk cId="1399168976" sldId="276"/>
        </pc:sldMkLst>
        <pc:spChg chg="mod">
          <ac:chgData name="Maike Sachs" userId="7a787c15-8140-4b9f-b033-9daa14702629" providerId="ADAL" clId="{3AEB1D00-C738-4EAE-AD30-381C45AFA450}" dt="2022-06-01T16:51:38.520" v="237" actId="20577"/>
          <ac:spMkLst>
            <pc:docMk/>
            <pc:sldMk cId="1399168976" sldId="276"/>
            <ac:spMk id="2" creationId="{33739405-98B0-A19C-8D89-D3D95643A424}"/>
          </ac:spMkLst>
        </pc:spChg>
        <pc:spChg chg="mod">
          <ac:chgData name="Maike Sachs" userId="7a787c15-8140-4b9f-b033-9daa14702629" providerId="ADAL" clId="{3AEB1D00-C738-4EAE-AD30-381C45AFA450}" dt="2022-06-01T16:51:36.320" v="235" actId="20577"/>
          <ac:spMkLst>
            <pc:docMk/>
            <pc:sldMk cId="1399168976" sldId="276"/>
            <ac:spMk id="3" creationId="{39CFF118-7088-BFD1-BB51-59CFD068506B}"/>
          </ac:spMkLst>
        </pc:spChg>
      </pc:sldChg>
      <pc:sldChg chg="modSp mod">
        <pc:chgData name="Maike Sachs" userId="7a787c15-8140-4b9f-b033-9daa14702629" providerId="ADAL" clId="{3AEB1D00-C738-4EAE-AD30-381C45AFA450}" dt="2022-06-01T16:52:01.846" v="242" actId="20577"/>
        <pc:sldMkLst>
          <pc:docMk/>
          <pc:sldMk cId="3845113932" sldId="277"/>
        </pc:sldMkLst>
        <pc:spChg chg="mod">
          <ac:chgData name="Maike Sachs" userId="7a787c15-8140-4b9f-b033-9daa14702629" providerId="ADAL" clId="{3AEB1D00-C738-4EAE-AD30-381C45AFA450}" dt="2022-06-01T16:51:46.804" v="239" actId="20577"/>
          <ac:spMkLst>
            <pc:docMk/>
            <pc:sldMk cId="3845113932" sldId="277"/>
            <ac:spMk id="2" creationId="{33739405-98B0-A19C-8D89-D3D95643A424}"/>
          </ac:spMkLst>
        </pc:spChg>
        <pc:spChg chg="mod">
          <ac:chgData name="Maike Sachs" userId="7a787c15-8140-4b9f-b033-9daa14702629" providerId="ADAL" clId="{3AEB1D00-C738-4EAE-AD30-381C45AFA450}" dt="2022-06-01T16:52:01.846" v="242" actId="20577"/>
          <ac:spMkLst>
            <pc:docMk/>
            <pc:sldMk cId="3845113932" sldId="277"/>
            <ac:spMk id="3" creationId="{39CFF118-7088-BFD1-BB51-59CFD068506B}"/>
          </ac:spMkLst>
        </pc:spChg>
      </pc:sldChg>
      <pc:sldChg chg="modSp mod modAnim">
        <pc:chgData name="Maike Sachs" userId="7a787c15-8140-4b9f-b033-9daa14702629" providerId="ADAL" clId="{3AEB1D00-C738-4EAE-AD30-381C45AFA450}" dt="2022-06-01T16:57:47.569" v="895" actId="6549"/>
        <pc:sldMkLst>
          <pc:docMk/>
          <pc:sldMk cId="4126175856" sldId="280"/>
        </pc:sldMkLst>
        <pc:spChg chg="mod">
          <ac:chgData name="Maike Sachs" userId="7a787c15-8140-4b9f-b033-9daa14702629" providerId="ADAL" clId="{3AEB1D00-C738-4EAE-AD30-381C45AFA450}" dt="2022-06-01T16:56:57.040" v="637" actId="20577"/>
          <ac:spMkLst>
            <pc:docMk/>
            <pc:sldMk cId="4126175856" sldId="280"/>
            <ac:spMk id="2" creationId="{93CA903C-3B79-4DD7-9BF4-9882E8C97CAF}"/>
          </ac:spMkLst>
        </pc:spChg>
        <pc:spChg chg="mod">
          <ac:chgData name="Maike Sachs" userId="7a787c15-8140-4b9f-b033-9daa14702629" providerId="ADAL" clId="{3AEB1D00-C738-4EAE-AD30-381C45AFA450}" dt="2022-06-01T16:57:47.569" v="895" actId="6549"/>
          <ac:spMkLst>
            <pc:docMk/>
            <pc:sldMk cId="4126175856" sldId="280"/>
            <ac:spMk id="3" creationId="{F06497CC-8252-4227-A996-A2A702315257}"/>
          </ac:spMkLst>
        </pc:spChg>
      </pc:sldChg>
      <pc:sldChg chg="modSp mod modTransition modAnim">
        <pc:chgData name="Maike Sachs" userId="7a787c15-8140-4b9f-b033-9daa14702629" providerId="ADAL" clId="{3AEB1D00-C738-4EAE-AD30-381C45AFA450}" dt="2022-06-02T16:25:10.303" v="4716" actId="5793"/>
        <pc:sldMkLst>
          <pc:docMk/>
          <pc:sldMk cId="3468409538" sldId="281"/>
        </pc:sldMkLst>
        <pc:spChg chg="mod">
          <ac:chgData name="Maike Sachs" userId="7a787c15-8140-4b9f-b033-9daa14702629" providerId="ADAL" clId="{3AEB1D00-C738-4EAE-AD30-381C45AFA450}" dt="2022-06-01T16:58:09.455" v="910" actId="20577"/>
          <ac:spMkLst>
            <pc:docMk/>
            <pc:sldMk cId="3468409538" sldId="281"/>
            <ac:spMk id="2" creationId="{93CA903C-3B79-4DD7-9BF4-9882E8C97CAF}"/>
          </ac:spMkLst>
        </pc:spChg>
        <pc:spChg chg="mod">
          <ac:chgData name="Maike Sachs" userId="7a787c15-8140-4b9f-b033-9daa14702629" providerId="ADAL" clId="{3AEB1D00-C738-4EAE-AD30-381C45AFA450}" dt="2022-06-02T16:25:10.303" v="4716" actId="5793"/>
          <ac:spMkLst>
            <pc:docMk/>
            <pc:sldMk cId="3468409538" sldId="281"/>
            <ac:spMk id="3" creationId="{F06497CC-8252-4227-A996-A2A702315257}"/>
          </ac:spMkLst>
        </pc:spChg>
      </pc:sldChg>
      <pc:sldChg chg="modSp mod modTransition">
        <pc:chgData name="Maike Sachs" userId="7a787c15-8140-4b9f-b033-9daa14702629" providerId="ADAL" clId="{3AEB1D00-C738-4EAE-AD30-381C45AFA450}" dt="2022-06-02T16:26:20.112" v="4718" actId="6549"/>
        <pc:sldMkLst>
          <pc:docMk/>
          <pc:sldMk cId="1534264071" sldId="282"/>
        </pc:sldMkLst>
        <pc:spChg chg="mod">
          <ac:chgData name="Maike Sachs" userId="7a787c15-8140-4b9f-b033-9daa14702629" providerId="ADAL" clId="{3AEB1D00-C738-4EAE-AD30-381C45AFA450}" dt="2022-06-01T17:06:26.249" v="1444" actId="20577"/>
          <ac:spMkLst>
            <pc:docMk/>
            <pc:sldMk cId="1534264071" sldId="282"/>
            <ac:spMk id="2" creationId="{6DEC16BD-6FBA-AD68-0056-AF3F58796833}"/>
          </ac:spMkLst>
        </pc:spChg>
        <pc:spChg chg="mod">
          <ac:chgData name="Maike Sachs" userId="7a787c15-8140-4b9f-b033-9daa14702629" providerId="ADAL" clId="{3AEB1D00-C738-4EAE-AD30-381C45AFA450}" dt="2022-06-02T16:26:20.112" v="4718" actId="6549"/>
          <ac:spMkLst>
            <pc:docMk/>
            <pc:sldMk cId="1534264071" sldId="282"/>
            <ac:spMk id="3" creationId="{253DA4CB-BA66-540D-66E8-591667AFCC12}"/>
          </ac:spMkLst>
        </pc:spChg>
      </pc:sldChg>
      <pc:sldChg chg="modSp mod modTransition modAnim">
        <pc:chgData name="Maike Sachs" userId="7a787c15-8140-4b9f-b033-9daa14702629" providerId="ADAL" clId="{3AEB1D00-C738-4EAE-AD30-381C45AFA450}" dt="2022-06-02T15:25:46.485" v="2374"/>
        <pc:sldMkLst>
          <pc:docMk/>
          <pc:sldMk cId="3362105736" sldId="284"/>
        </pc:sldMkLst>
        <pc:spChg chg="mod">
          <ac:chgData name="Maike Sachs" userId="7a787c15-8140-4b9f-b033-9daa14702629" providerId="ADAL" clId="{3AEB1D00-C738-4EAE-AD30-381C45AFA450}" dt="2022-06-01T17:17:52.531" v="2111" actId="20577"/>
          <ac:spMkLst>
            <pc:docMk/>
            <pc:sldMk cId="3362105736" sldId="284"/>
            <ac:spMk id="2" creationId="{93CA903C-3B79-4DD7-9BF4-9882E8C97CAF}"/>
          </ac:spMkLst>
        </pc:spChg>
        <pc:spChg chg="mod">
          <ac:chgData name="Maike Sachs" userId="7a787c15-8140-4b9f-b033-9daa14702629" providerId="ADAL" clId="{3AEB1D00-C738-4EAE-AD30-381C45AFA450}" dt="2022-06-01T17:14:33.365" v="1974" actId="20577"/>
          <ac:spMkLst>
            <pc:docMk/>
            <pc:sldMk cId="3362105736" sldId="284"/>
            <ac:spMk id="3" creationId="{F06497CC-8252-4227-A996-A2A702315257}"/>
          </ac:spMkLst>
        </pc:spChg>
      </pc:sldChg>
      <pc:sldChg chg="del">
        <pc:chgData name="Maike Sachs" userId="7a787c15-8140-4b9f-b033-9daa14702629" providerId="ADAL" clId="{3AEB1D00-C738-4EAE-AD30-381C45AFA450}" dt="2022-06-01T17:20:01.142" v="2164" actId="47"/>
        <pc:sldMkLst>
          <pc:docMk/>
          <pc:sldMk cId="1688299667" sldId="285"/>
        </pc:sldMkLst>
      </pc:sldChg>
      <pc:sldChg chg="del">
        <pc:chgData name="Maike Sachs" userId="7a787c15-8140-4b9f-b033-9daa14702629" providerId="ADAL" clId="{3AEB1D00-C738-4EAE-AD30-381C45AFA450}" dt="2022-06-01T17:20:04.327" v="2167" actId="47"/>
        <pc:sldMkLst>
          <pc:docMk/>
          <pc:sldMk cId="1516578466" sldId="286"/>
        </pc:sldMkLst>
      </pc:sldChg>
      <pc:sldChg chg="del">
        <pc:chgData name="Maike Sachs" userId="7a787c15-8140-4b9f-b033-9daa14702629" providerId="ADAL" clId="{3AEB1D00-C738-4EAE-AD30-381C45AFA450}" dt="2022-06-01T17:20:06.197" v="2168" actId="47"/>
        <pc:sldMkLst>
          <pc:docMk/>
          <pc:sldMk cId="592349919" sldId="287"/>
        </pc:sldMkLst>
      </pc:sldChg>
      <pc:sldChg chg="del">
        <pc:chgData name="Maike Sachs" userId="7a787c15-8140-4b9f-b033-9daa14702629" providerId="ADAL" clId="{3AEB1D00-C738-4EAE-AD30-381C45AFA450}" dt="2022-06-01T17:20:07.297" v="2169" actId="47"/>
        <pc:sldMkLst>
          <pc:docMk/>
          <pc:sldMk cId="401350973" sldId="288"/>
        </pc:sldMkLst>
      </pc:sldChg>
      <pc:sldChg chg="modSp mod modTransition">
        <pc:chgData name="Maike Sachs" userId="7a787c15-8140-4b9f-b033-9daa14702629" providerId="ADAL" clId="{3AEB1D00-C738-4EAE-AD30-381C45AFA450}" dt="2022-06-02T16:28:04.969" v="4721" actId="20577"/>
        <pc:sldMkLst>
          <pc:docMk/>
          <pc:sldMk cId="3187398621" sldId="293"/>
        </pc:sldMkLst>
        <pc:spChg chg="mod">
          <ac:chgData name="Maike Sachs" userId="7a787c15-8140-4b9f-b033-9daa14702629" providerId="ADAL" clId="{3AEB1D00-C738-4EAE-AD30-381C45AFA450}" dt="2022-06-01T17:15:39.125" v="2025" actId="20577"/>
          <ac:spMkLst>
            <pc:docMk/>
            <pc:sldMk cId="3187398621" sldId="293"/>
            <ac:spMk id="2" creationId="{93CA903C-3B79-4DD7-9BF4-9882E8C97CAF}"/>
          </ac:spMkLst>
        </pc:spChg>
        <pc:spChg chg="mod">
          <ac:chgData name="Maike Sachs" userId="7a787c15-8140-4b9f-b033-9daa14702629" providerId="ADAL" clId="{3AEB1D00-C738-4EAE-AD30-381C45AFA450}" dt="2022-06-02T16:28:04.969" v="4721" actId="20577"/>
          <ac:spMkLst>
            <pc:docMk/>
            <pc:sldMk cId="3187398621" sldId="293"/>
            <ac:spMk id="3" creationId="{F06497CC-8252-4227-A996-A2A702315257}"/>
          </ac:spMkLst>
        </pc:spChg>
      </pc:sldChg>
      <pc:sldChg chg="del">
        <pc:chgData name="Maike Sachs" userId="7a787c15-8140-4b9f-b033-9daa14702629" providerId="ADAL" clId="{3AEB1D00-C738-4EAE-AD30-381C45AFA450}" dt="2022-06-01T17:19:59.678" v="2163" actId="47"/>
        <pc:sldMkLst>
          <pc:docMk/>
          <pc:sldMk cId="1652789117" sldId="295"/>
        </pc:sldMkLst>
      </pc:sldChg>
      <pc:sldChg chg="del">
        <pc:chgData name="Maike Sachs" userId="7a787c15-8140-4b9f-b033-9daa14702629" providerId="ADAL" clId="{3AEB1D00-C738-4EAE-AD30-381C45AFA450}" dt="2022-06-01T17:20:03.258" v="2166" actId="47"/>
        <pc:sldMkLst>
          <pc:docMk/>
          <pc:sldMk cId="278161363" sldId="296"/>
        </pc:sldMkLst>
      </pc:sldChg>
      <pc:sldChg chg="modSp add del mod">
        <pc:chgData name="Maike Sachs" userId="7a787c15-8140-4b9f-b033-9daa14702629" providerId="ADAL" clId="{3AEB1D00-C738-4EAE-AD30-381C45AFA450}" dt="2022-06-01T17:06:13.954" v="1432" actId="47"/>
        <pc:sldMkLst>
          <pc:docMk/>
          <pc:sldMk cId="2479391879" sldId="297"/>
        </pc:sldMkLst>
        <pc:spChg chg="mod">
          <ac:chgData name="Maike Sachs" userId="7a787c15-8140-4b9f-b033-9daa14702629" providerId="ADAL" clId="{3AEB1D00-C738-4EAE-AD30-381C45AFA450}" dt="2022-06-01T17:01:10.194" v="1384" actId="20577"/>
          <ac:spMkLst>
            <pc:docMk/>
            <pc:sldMk cId="2479391879" sldId="297"/>
            <ac:spMk id="3" creationId="{F06497CC-8252-4227-A996-A2A702315257}"/>
          </ac:spMkLst>
        </pc:spChg>
      </pc:sldChg>
      <pc:sldChg chg="modSp add modAnim">
        <pc:chgData name="Maike Sachs" userId="7a787c15-8140-4b9f-b033-9daa14702629" providerId="ADAL" clId="{3AEB1D00-C738-4EAE-AD30-381C45AFA450}" dt="2022-06-01T17:05:16.659" v="1422" actId="404"/>
        <pc:sldMkLst>
          <pc:docMk/>
          <pc:sldMk cId="1998480442" sldId="298"/>
        </pc:sldMkLst>
        <pc:spChg chg="mod">
          <ac:chgData name="Maike Sachs" userId="7a787c15-8140-4b9f-b033-9daa14702629" providerId="ADAL" clId="{3AEB1D00-C738-4EAE-AD30-381C45AFA450}" dt="2022-06-01T17:05:16.659" v="1422" actId="404"/>
          <ac:spMkLst>
            <pc:docMk/>
            <pc:sldMk cId="1998480442" sldId="298"/>
            <ac:spMk id="3" creationId="{F06497CC-8252-4227-A996-A2A702315257}"/>
          </ac:spMkLst>
        </pc:spChg>
      </pc:sldChg>
      <pc:sldChg chg="modSp add mod modTransition">
        <pc:chgData name="Maike Sachs" userId="7a787c15-8140-4b9f-b033-9daa14702629" providerId="ADAL" clId="{3AEB1D00-C738-4EAE-AD30-381C45AFA450}" dt="2022-06-01T17:12:59.939" v="1808"/>
        <pc:sldMkLst>
          <pc:docMk/>
          <pc:sldMk cId="3336382532" sldId="299"/>
        </pc:sldMkLst>
        <pc:spChg chg="mod">
          <ac:chgData name="Maike Sachs" userId="7a787c15-8140-4b9f-b033-9daa14702629" providerId="ADAL" clId="{3AEB1D00-C738-4EAE-AD30-381C45AFA450}" dt="2022-06-01T17:10:57.673" v="1498" actId="20577"/>
          <ac:spMkLst>
            <pc:docMk/>
            <pc:sldMk cId="3336382532" sldId="299"/>
            <ac:spMk id="3" creationId="{253DA4CB-BA66-540D-66E8-591667AFCC12}"/>
          </ac:spMkLst>
        </pc:spChg>
      </pc:sldChg>
      <pc:sldChg chg="modSp add mod modTransition">
        <pc:chgData name="Maike Sachs" userId="7a787c15-8140-4b9f-b033-9daa14702629" providerId="ADAL" clId="{3AEB1D00-C738-4EAE-AD30-381C45AFA450}" dt="2022-06-01T17:12:57.107" v="1807"/>
        <pc:sldMkLst>
          <pc:docMk/>
          <pc:sldMk cId="403500939" sldId="300"/>
        </pc:sldMkLst>
        <pc:spChg chg="mod">
          <ac:chgData name="Maike Sachs" userId="7a787c15-8140-4b9f-b033-9daa14702629" providerId="ADAL" clId="{3AEB1D00-C738-4EAE-AD30-381C45AFA450}" dt="2022-06-01T17:10:49.538" v="1495" actId="404"/>
          <ac:spMkLst>
            <pc:docMk/>
            <pc:sldMk cId="403500939" sldId="300"/>
            <ac:spMk id="3" creationId="{253DA4CB-BA66-540D-66E8-591667AFCC12}"/>
          </ac:spMkLst>
        </pc:spChg>
      </pc:sldChg>
      <pc:sldChg chg="modSp add mod modTransition">
        <pc:chgData name="Maike Sachs" userId="7a787c15-8140-4b9f-b033-9daa14702629" providerId="ADAL" clId="{3AEB1D00-C738-4EAE-AD30-381C45AFA450}" dt="2022-06-01T17:12:38.563" v="1806" actId="5793"/>
        <pc:sldMkLst>
          <pc:docMk/>
          <pc:sldMk cId="583903036" sldId="301"/>
        </pc:sldMkLst>
        <pc:spChg chg="mod">
          <ac:chgData name="Maike Sachs" userId="7a787c15-8140-4b9f-b033-9daa14702629" providerId="ADAL" clId="{3AEB1D00-C738-4EAE-AD30-381C45AFA450}" dt="2022-06-01T17:12:38.563" v="1806" actId="5793"/>
          <ac:spMkLst>
            <pc:docMk/>
            <pc:sldMk cId="583903036" sldId="301"/>
            <ac:spMk id="3" creationId="{253DA4CB-BA66-540D-66E8-591667AFCC12}"/>
          </ac:spMkLst>
        </pc:spChg>
      </pc:sldChg>
      <pc:sldChg chg="add del">
        <pc:chgData name="Maike Sachs" userId="7a787c15-8140-4b9f-b033-9daa14702629" providerId="ADAL" clId="{3AEB1D00-C738-4EAE-AD30-381C45AFA450}" dt="2022-06-02T15:26:53.417" v="2381" actId="47"/>
        <pc:sldMkLst>
          <pc:docMk/>
          <pc:sldMk cId="2471464241" sldId="302"/>
        </pc:sldMkLst>
      </pc:sldChg>
      <pc:sldChg chg="modSp add mod">
        <pc:chgData name="Maike Sachs" userId="7a787c15-8140-4b9f-b033-9daa14702629" providerId="ADAL" clId="{3AEB1D00-C738-4EAE-AD30-381C45AFA450}" dt="2022-06-02T16:28:33.199" v="4723" actId="6549"/>
        <pc:sldMkLst>
          <pc:docMk/>
          <pc:sldMk cId="3717733202" sldId="302"/>
        </pc:sldMkLst>
        <pc:spChg chg="mod">
          <ac:chgData name="Maike Sachs" userId="7a787c15-8140-4b9f-b033-9daa14702629" providerId="ADAL" clId="{3AEB1D00-C738-4EAE-AD30-381C45AFA450}" dt="2022-06-02T16:28:33.199" v="4723" actId="6549"/>
          <ac:spMkLst>
            <pc:docMk/>
            <pc:sldMk cId="3717733202" sldId="302"/>
            <ac:spMk id="3" creationId="{F06497CC-8252-4227-A996-A2A702315257}"/>
          </ac:spMkLst>
        </pc:spChg>
      </pc:sldChg>
      <pc:sldChg chg="modSp new mod">
        <pc:chgData name="Maike Sachs" userId="7a787c15-8140-4b9f-b033-9daa14702629" providerId="ADAL" clId="{3AEB1D00-C738-4EAE-AD30-381C45AFA450}" dt="2022-06-02T15:30:02.688" v="2519" actId="113"/>
        <pc:sldMkLst>
          <pc:docMk/>
          <pc:sldMk cId="1399706969" sldId="303"/>
        </pc:sldMkLst>
        <pc:spChg chg="mod">
          <ac:chgData name="Maike Sachs" userId="7a787c15-8140-4b9f-b033-9daa14702629" providerId="ADAL" clId="{3AEB1D00-C738-4EAE-AD30-381C45AFA450}" dt="2022-06-02T15:30:02.688" v="2519" actId="113"/>
          <ac:spMkLst>
            <pc:docMk/>
            <pc:sldMk cId="1399706969" sldId="303"/>
            <ac:spMk id="2" creationId="{7590BC11-0430-4FA8-407D-39158D57B401}"/>
          </ac:spMkLst>
        </pc:spChg>
        <pc:spChg chg="mod">
          <ac:chgData name="Maike Sachs" userId="7a787c15-8140-4b9f-b033-9daa14702629" providerId="ADAL" clId="{3AEB1D00-C738-4EAE-AD30-381C45AFA450}" dt="2022-06-02T15:29:45.362" v="2475" actId="27636"/>
          <ac:spMkLst>
            <pc:docMk/>
            <pc:sldMk cId="1399706969" sldId="303"/>
            <ac:spMk id="3" creationId="{F7F23428-3226-F23D-F8CF-66C293FF9083}"/>
          </ac:spMkLst>
        </pc:spChg>
      </pc:sldChg>
      <pc:sldChg chg="modSp add mod ord">
        <pc:chgData name="Maike Sachs" userId="7a787c15-8140-4b9f-b033-9daa14702629" providerId="ADAL" clId="{3AEB1D00-C738-4EAE-AD30-381C45AFA450}" dt="2022-06-02T15:31:54.932" v="2655" actId="20577"/>
        <pc:sldMkLst>
          <pc:docMk/>
          <pc:sldMk cId="1626323464" sldId="304"/>
        </pc:sldMkLst>
        <pc:spChg chg="mod">
          <ac:chgData name="Maike Sachs" userId="7a787c15-8140-4b9f-b033-9daa14702629" providerId="ADAL" clId="{3AEB1D00-C738-4EAE-AD30-381C45AFA450}" dt="2022-06-02T15:31:54.932" v="2655" actId="20577"/>
          <ac:spMkLst>
            <pc:docMk/>
            <pc:sldMk cId="1626323464" sldId="304"/>
            <ac:spMk id="3" creationId="{F06497CC-8252-4227-A996-A2A702315257}"/>
          </ac:spMkLst>
        </pc:spChg>
      </pc:sldChg>
      <pc:sldChg chg="modSp add mod modTransition">
        <pc:chgData name="Maike Sachs" userId="7a787c15-8140-4b9f-b033-9daa14702629" providerId="ADAL" clId="{3AEB1D00-C738-4EAE-AD30-381C45AFA450}" dt="2022-06-02T15:39:48.312" v="3462"/>
        <pc:sldMkLst>
          <pc:docMk/>
          <pc:sldMk cId="625686664" sldId="305"/>
        </pc:sldMkLst>
        <pc:spChg chg="mod">
          <ac:chgData name="Maike Sachs" userId="7a787c15-8140-4b9f-b033-9daa14702629" providerId="ADAL" clId="{3AEB1D00-C738-4EAE-AD30-381C45AFA450}" dt="2022-06-02T15:39:45.235" v="3461" actId="6549"/>
          <ac:spMkLst>
            <pc:docMk/>
            <pc:sldMk cId="625686664" sldId="305"/>
            <ac:spMk id="3" creationId="{F06497CC-8252-4227-A996-A2A702315257}"/>
          </ac:spMkLst>
        </pc:spChg>
      </pc:sldChg>
      <pc:sldChg chg="modSp add mod ord">
        <pc:chgData name="Maike Sachs" userId="7a787c15-8140-4b9f-b033-9daa14702629" providerId="ADAL" clId="{3AEB1D00-C738-4EAE-AD30-381C45AFA450}" dt="2022-06-02T15:33:17.661" v="2717" actId="20577"/>
        <pc:sldMkLst>
          <pc:docMk/>
          <pc:sldMk cId="1019764235" sldId="306"/>
        </pc:sldMkLst>
        <pc:spChg chg="mod">
          <ac:chgData name="Maike Sachs" userId="7a787c15-8140-4b9f-b033-9daa14702629" providerId="ADAL" clId="{3AEB1D00-C738-4EAE-AD30-381C45AFA450}" dt="2022-06-02T15:33:17.661" v="2717" actId="20577"/>
          <ac:spMkLst>
            <pc:docMk/>
            <pc:sldMk cId="1019764235" sldId="306"/>
            <ac:spMk id="3" creationId="{F7F23428-3226-F23D-F8CF-66C293FF9083}"/>
          </ac:spMkLst>
        </pc:spChg>
      </pc:sldChg>
      <pc:sldChg chg="modSp add mod ord modTransition">
        <pc:chgData name="Maike Sachs" userId="7a787c15-8140-4b9f-b033-9daa14702629" providerId="ADAL" clId="{3AEB1D00-C738-4EAE-AD30-381C45AFA450}" dt="2022-06-02T15:41:23.816" v="3531" actId="20577"/>
        <pc:sldMkLst>
          <pc:docMk/>
          <pc:sldMk cId="3409333563" sldId="307"/>
        </pc:sldMkLst>
        <pc:spChg chg="mod">
          <ac:chgData name="Maike Sachs" userId="7a787c15-8140-4b9f-b033-9daa14702629" providerId="ADAL" clId="{3AEB1D00-C738-4EAE-AD30-381C45AFA450}" dt="2022-06-02T15:41:23.816" v="3531" actId="20577"/>
          <ac:spMkLst>
            <pc:docMk/>
            <pc:sldMk cId="3409333563" sldId="307"/>
            <ac:spMk id="3" creationId="{F06497CC-8252-4227-A996-A2A702315257}"/>
          </ac:spMkLst>
        </pc:spChg>
      </pc:sldChg>
      <pc:sldChg chg="modSp add mod">
        <pc:chgData name="Maike Sachs" userId="7a787c15-8140-4b9f-b033-9daa14702629" providerId="ADAL" clId="{3AEB1D00-C738-4EAE-AD30-381C45AFA450}" dt="2022-06-02T15:36:29.165" v="3001" actId="20577"/>
        <pc:sldMkLst>
          <pc:docMk/>
          <pc:sldMk cId="2311156911" sldId="308"/>
        </pc:sldMkLst>
        <pc:spChg chg="mod">
          <ac:chgData name="Maike Sachs" userId="7a787c15-8140-4b9f-b033-9daa14702629" providerId="ADAL" clId="{3AEB1D00-C738-4EAE-AD30-381C45AFA450}" dt="2022-06-02T15:36:29.165" v="3001" actId="20577"/>
          <ac:spMkLst>
            <pc:docMk/>
            <pc:sldMk cId="2311156911" sldId="308"/>
            <ac:spMk id="3" creationId="{F7F23428-3226-F23D-F8CF-66C293FF9083}"/>
          </ac:spMkLst>
        </pc:spChg>
      </pc:sldChg>
      <pc:sldChg chg="add modTransition">
        <pc:chgData name="Maike Sachs" userId="7a787c15-8140-4b9f-b033-9daa14702629" providerId="ADAL" clId="{3AEB1D00-C738-4EAE-AD30-381C45AFA450}" dt="2022-06-02T15:39:51.639" v="3463"/>
        <pc:sldMkLst>
          <pc:docMk/>
          <pc:sldMk cId="1350579225" sldId="309"/>
        </pc:sldMkLst>
      </pc:sldChg>
      <pc:sldChg chg="modSp add mod">
        <pc:chgData name="Maike Sachs" userId="7a787c15-8140-4b9f-b033-9daa14702629" providerId="ADAL" clId="{3AEB1D00-C738-4EAE-AD30-381C45AFA450}" dt="2022-06-02T15:39:05.135" v="3459" actId="20577"/>
        <pc:sldMkLst>
          <pc:docMk/>
          <pc:sldMk cId="1090132789" sldId="310"/>
        </pc:sldMkLst>
        <pc:spChg chg="mod">
          <ac:chgData name="Maike Sachs" userId="7a787c15-8140-4b9f-b033-9daa14702629" providerId="ADAL" clId="{3AEB1D00-C738-4EAE-AD30-381C45AFA450}" dt="2022-06-02T15:39:05.135" v="3459" actId="20577"/>
          <ac:spMkLst>
            <pc:docMk/>
            <pc:sldMk cId="1090132789" sldId="310"/>
            <ac:spMk id="3" creationId="{F7F23428-3226-F23D-F8CF-66C293FF9083}"/>
          </ac:spMkLst>
        </pc:spChg>
      </pc:sldChg>
      <pc:sldChg chg="modSp add mod">
        <pc:chgData name="Maike Sachs" userId="7a787c15-8140-4b9f-b033-9daa14702629" providerId="ADAL" clId="{3AEB1D00-C738-4EAE-AD30-381C45AFA450}" dt="2022-06-02T15:44:38.146" v="3908" actId="6549"/>
        <pc:sldMkLst>
          <pc:docMk/>
          <pc:sldMk cId="376384413" sldId="311"/>
        </pc:sldMkLst>
        <pc:spChg chg="mod">
          <ac:chgData name="Maike Sachs" userId="7a787c15-8140-4b9f-b033-9daa14702629" providerId="ADAL" clId="{3AEB1D00-C738-4EAE-AD30-381C45AFA450}" dt="2022-06-02T15:41:45.697" v="3601" actId="20577"/>
          <ac:spMkLst>
            <pc:docMk/>
            <pc:sldMk cId="376384413" sldId="311"/>
            <ac:spMk id="2" creationId="{93CA903C-3B79-4DD7-9BF4-9882E8C97CAF}"/>
          </ac:spMkLst>
        </pc:spChg>
        <pc:spChg chg="mod">
          <ac:chgData name="Maike Sachs" userId="7a787c15-8140-4b9f-b033-9daa14702629" providerId="ADAL" clId="{3AEB1D00-C738-4EAE-AD30-381C45AFA450}" dt="2022-06-02T15:44:38.146" v="3908" actId="6549"/>
          <ac:spMkLst>
            <pc:docMk/>
            <pc:sldMk cId="376384413" sldId="311"/>
            <ac:spMk id="3" creationId="{F06497CC-8252-4227-A996-A2A702315257}"/>
          </ac:spMkLst>
        </pc:spChg>
      </pc:sldChg>
      <pc:sldChg chg="modSp add mod">
        <pc:chgData name="Maike Sachs" userId="7a787c15-8140-4b9f-b033-9daa14702629" providerId="ADAL" clId="{3AEB1D00-C738-4EAE-AD30-381C45AFA450}" dt="2022-06-02T15:44:06.394" v="3906" actId="20577"/>
        <pc:sldMkLst>
          <pc:docMk/>
          <pc:sldMk cId="1080034336" sldId="312"/>
        </pc:sldMkLst>
        <pc:spChg chg="mod">
          <ac:chgData name="Maike Sachs" userId="7a787c15-8140-4b9f-b033-9daa14702629" providerId="ADAL" clId="{3AEB1D00-C738-4EAE-AD30-381C45AFA450}" dt="2022-06-02T15:44:06.394" v="3906" actId="20577"/>
          <ac:spMkLst>
            <pc:docMk/>
            <pc:sldMk cId="1080034336" sldId="312"/>
            <ac:spMk id="3" creationId="{F06497CC-8252-4227-A996-A2A702315257}"/>
          </ac:spMkLst>
        </pc:spChg>
      </pc:sldChg>
      <pc:sldChg chg="add">
        <pc:chgData name="Maike Sachs" userId="7a787c15-8140-4b9f-b033-9daa14702629" providerId="ADAL" clId="{3AEB1D00-C738-4EAE-AD30-381C45AFA450}" dt="2022-06-02T15:44:34.114" v="3907" actId="2890"/>
        <pc:sldMkLst>
          <pc:docMk/>
          <pc:sldMk cId="3624076198" sldId="313"/>
        </pc:sldMkLst>
      </pc:sldChg>
      <pc:sldChg chg="modSp add del mod modTransition">
        <pc:chgData name="Maike Sachs" userId="7a787c15-8140-4b9f-b033-9daa14702629" providerId="ADAL" clId="{3AEB1D00-C738-4EAE-AD30-381C45AFA450}" dt="2022-06-02T16:41:02.074" v="5181" actId="47"/>
        <pc:sldMkLst>
          <pc:docMk/>
          <pc:sldMk cId="2125821593" sldId="314"/>
        </pc:sldMkLst>
        <pc:spChg chg="mod">
          <ac:chgData name="Maike Sachs" userId="7a787c15-8140-4b9f-b033-9daa14702629" providerId="ADAL" clId="{3AEB1D00-C738-4EAE-AD30-381C45AFA450}" dt="2022-06-02T16:38:18.309" v="5119" actId="20577"/>
          <ac:spMkLst>
            <pc:docMk/>
            <pc:sldMk cId="2125821593" sldId="314"/>
            <ac:spMk id="3" creationId="{F06497CC-8252-4227-A996-A2A702315257}"/>
          </ac:spMkLst>
        </pc:spChg>
      </pc:sldChg>
      <pc:sldChg chg="modSp add mod ord modTransition">
        <pc:chgData name="Maike Sachs" userId="7a787c15-8140-4b9f-b033-9daa14702629" providerId="ADAL" clId="{3AEB1D00-C738-4EAE-AD30-381C45AFA450}" dt="2022-06-02T15:49:28.095" v="4713" actId="20577"/>
        <pc:sldMkLst>
          <pc:docMk/>
          <pc:sldMk cId="1995947480" sldId="315"/>
        </pc:sldMkLst>
        <pc:spChg chg="mod">
          <ac:chgData name="Maike Sachs" userId="7a787c15-8140-4b9f-b033-9daa14702629" providerId="ADAL" clId="{3AEB1D00-C738-4EAE-AD30-381C45AFA450}" dt="2022-06-02T15:47:15.366" v="4336" actId="20577"/>
          <ac:spMkLst>
            <pc:docMk/>
            <pc:sldMk cId="1995947480" sldId="315"/>
            <ac:spMk id="2" creationId="{93CA903C-3B79-4DD7-9BF4-9882E8C97CAF}"/>
          </ac:spMkLst>
        </pc:spChg>
        <pc:spChg chg="mod">
          <ac:chgData name="Maike Sachs" userId="7a787c15-8140-4b9f-b033-9daa14702629" providerId="ADAL" clId="{3AEB1D00-C738-4EAE-AD30-381C45AFA450}" dt="2022-06-02T15:49:28.095" v="4713" actId="20577"/>
          <ac:spMkLst>
            <pc:docMk/>
            <pc:sldMk cId="1995947480" sldId="315"/>
            <ac:spMk id="3" creationId="{F06497CC-8252-4227-A996-A2A702315257}"/>
          </ac:spMkLst>
        </pc:spChg>
      </pc:sldChg>
      <pc:sldChg chg="add">
        <pc:chgData name="Maike Sachs" userId="7a787c15-8140-4b9f-b033-9daa14702629" providerId="ADAL" clId="{3AEB1D00-C738-4EAE-AD30-381C45AFA450}" dt="2022-06-02T16:25:04.262" v="4714" actId="2890"/>
        <pc:sldMkLst>
          <pc:docMk/>
          <pc:sldMk cId="4167762217" sldId="316"/>
        </pc:sldMkLst>
      </pc:sldChg>
      <pc:sldChg chg="add">
        <pc:chgData name="Maike Sachs" userId="7a787c15-8140-4b9f-b033-9daa14702629" providerId="ADAL" clId="{3AEB1D00-C738-4EAE-AD30-381C45AFA450}" dt="2022-06-02T16:26:15.082" v="4717" actId="2890"/>
        <pc:sldMkLst>
          <pc:docMk/>
          <pc:sldMk cId="385668274" sldId="317"/>
        </pc:sldMkLst>
      </pc:sldChg>
      <pc:sldChg chg="add">
        <pc:chgData name="Maike Sachs" userId="7a787c15-8140-4b9f-b033-9daa14702629" providerId="ADAL" clId="{3AEB1D00-C738-4EAE-AD30-381C45AFA450}" dt="2022-06-02T16:27:45.385" v="4719" actId="2890"/>
        <pc:sldMkLst>
          <pc:docMk/>
          <pc:sldMk cId="2567531020" sldId="318"/>
        </pc:sldMkLst>
      </pc:sldChg>
      <pc:sldChg chg="modSp add mod">
        <pc:chgData name="Maike Sachs" userId="7a787c15-8140-4b9f-b033-9daa14702629" providerId="ADAL" clId="{3AEB1D00-C738-4EAE-AD30-381C45AFA450}" dt="2022-06-02T16:30:58.666" v="4766" actId="20577"/>
        <pc:sldMkLst>
          <pc:docMk/>
          <pc:sldMk cId="3183789542" sldId="319"/>
        </pc:sldMkLst>
        <pc:spChg chg="mod">
          <ac:chgData name="Maike Sachs" userId="7a787c15-8140-4b9f-b033-9daa14702629" providerId="ADAL" clId="{3AEB1D00-C738-4EAE-AD30-381C45AFA450}" dt="2022-06-02T16:30:58.666" v="4766" actId="20577"/>
          <ac:spMkLst>
            <pc:docMk/>
            <pc:sldMk cId="3183789542" sldId="319"/>
            <ac:spMk id="3" creationId="{F06497CC-8252-4227-A996-A2A702315257}"/>
          </ac:spMkLst>
        </pc:spChg>
      </pc:sldChg>
      <pc:sldChg chg="add ord">
        <pc:chgData name="Maike Sachs" userId="7a787c15-8140-4b9f-b033-9daa14702629" providerId="ADAL" clId="{3AEB1D00-C738-4EAE-AD30-381C45AFA450}" dt="2022-06-02T16:30:21.980" v="4760"/>
        <pc:sldMkLst>
          <pc:docMk/>
          <pc:sldMk cId="3896884698" sldId="320"/>
        </pc:sldMkLst>
      </pc:sldChg>
      <pc:sldChg chg="modSp add mod ord">
        <pc:chgData name="Maike Sachs" userId="7a787c15-8140-4b9f-b033-9daa14702629" providerId="ADAL" clId="{3AEB1D00-C738-4EAE-AD30-381C45AFA450}" dt="2022-06-02T16:33:49.107" v="4792" actId="20577"/>
        <pc:sldMkLst>
          <pc:docMk/>
          <pc:sldMk cId="2984143088" sldId="321"/>
        </pc:sldMkLst>
        <pc:spChg chg="mod">
          <ac:chgData name="Maike Sachs" userId="7a787c15-8140-4b9f-b033-9daa14702629" providerId="ADAL" clId="{3AEB1D00-C738-4EAE-AD30-381C45AFA450}" dt="2022-06-02T16:33:49.107" v="4792" actId="20577"/>
          <ac:spMkLst>
            <pc:docMk/>
            <pc:sldMk cId="2984143088" sldId="321"/>
            <ac:spMk id="3" creationId="{F06497CC-8252-4227-A996-A2A702315257}"/>
          </ac:spMkLst>
        </pc:spChg>
      </pc:sldChg>
      <pc:sldChg chg="modSp add mod">
        <pc:chgData name="Maike Sachs" userId="7a787c15-8140-4b9f-b033-9daa14702629" providerId="ADAL" clId="{3AEB1D00-C738-4EAE-AD30-381C45AFA450}" dt="2022-06-02T16:35:29.294" v="4816" actId="6549"/>
        <pc:sldMkLst>
          <pc:docMk/>
          <pc:sldMk cId="2984651882" sldId="322"/>
        </pc:sldMkLst>
        <pc:spChg chg="mod">
          <ac:chgData name="Maike Sachs" userId="7a787c15-8140-4b9f-b033-9daa14702629" providerId="ADAL" clId="{3AEB1D00-C738-4EAE-AD30-381C45AFA450}" dt="2022-06-02T16:35:29.294" v="4816" actId="6549"/>
          <ac:spMkLst>
            <pc:docMk/>
            <pc:sldMk cId="2984651882" sldId="322"/>
            <ac:spMk id="3" creationId="{F06497CC-8252-4227-A996-A2A702315257}"/>
          </ac:spMkLst>
        </pc:spChg>
      </pc:sldChg>
      <pc:sldChg chg="modSp new mod modTransition">
        <pc:chgData name="Maike Sachs" userId="7a787c15-8140-4b9f-b033-9daa14702629" providerId="ADAL" clId="{3AEB1D00-C738-4EAE-AD30-381C45AFA450}" dt="2022-06-02T16:47:13.748" v="5254" actId="114"/>
        <pc:sldMkLst>
          <pc:docMk/>
          <pc:sldMk cId="1140608489" sldId="323"/>
        </pc:sldMkLst>
        <pc:spChg chg="mod">
          <ac:chgData name="Maike Sachs" userId="7a787c15-8140-4b9f-b033-9daa14702629" providerId="ADAL" clId="{3AEB1D00-C738-4EAE-AD30-381C45AFA450}" dt="2022-06-02T16:40:58.418" v="5180" actId="113"/>
          <ac:spMkLst>
            <pc:docMk/>
            <pc:sldMk cId="1140608489" sldId="323"/>
            <ac:spMk id="2" creationId="{E0E2DB8A-F13B-C94C-60DB-CC48CF71A37D}"/>
          </ac:spMkLst>
        </pc:spChg>
        <pc:spChg chg="mod">
          <ac:chgData name="Maike Sachs" userId="7a787c15-8140-4b9f-b033-9daa14702629" providerId="ADAL" clId="{3AEB1D00-C738-4EAE-AD30-381C45AFA450}" dt="2022-06-02T16:47:13.748" v="5254" actId="114"/>
          <ac:spMkLst>
            <pc:docMk/>
            <pc:sldMk cId="1140608489" sldId="323"/>
            <ac:spMk id="3" creationId="{A7AB15F3-58ED-0B19-6D3A-18365F150572}"/>
          </ac:spMkLst>
        </pc:spChg>
      </pc:sldChg>
      <pc:sldChg chg="new del">
        <pc:chgData name="Maike Sachs" userId="7a787c15-8140-4b9f-b033-9daa14702629" providerId="ADAL" clId="{3AEB1D00-C738-4EAE-AD30-381C45AFA450}" dt="2022-06-02T16:39:28.761" v="5121" actId="47"/>
        <pc:sldMkLst>
          <pc:docMk/>
          <pc:sldMk cId="2945872860" sldId="323"/>
        </pc:sldMkLst>
      </pc:sldChg>
      <pc:sldChg chg="modSp add mod">
        <pc:chgData name="Maike Sachs" userId="7a787c15-8140-4b9f-b033-9daa14702629" providerId="ADAL" clId="{3AEB1D00-C738-4EAE-AD30-381C45AFA450}" dt="2022-06-02T16:47:18.863" v="5255" actId="114"/>
        <pc:sldMkLst>
          <pc:docMk/>
          <pc:sldMk cId="2071128612" sldId="324"/>
        </pc:sldMkLst>
        <pc:spChg chg="mod">
          <ac:chgData name="Maike Sachs" userId="7a787c15-8140-4b9f-b033-9daa14702629" providerId="ADAL" clId="{3AEB1D00-C738-4EAE-AD30-381C45AFA450}" dt="2022-06-02T16:47:18.863" v="5255" actId="114"/>
          <ac:spMkLst>
            <pc:docMk/>
            <pc:sldMk cId="2071128612" sldId="324"/>
            <ac:spMk id="3" creationId="{A7AB15F3-58ED-0B19-6D3A-18365F150572}"/>
          </ac:spMkLst>
        </pc:spChg>
      </pc:sldChg>
      <pc:sldChg chg="modSp add mod">
        <pc:chgData name="Maike Sachs" userId="7a787c15-8140-4b9f-b033-9daa14702629" providerId="ADAL" clId="{3AEB1D00-C738-4EAE-AD30-381C45AFA450}" dt="2022-06-02T16:47:24.763" v="5256" actId="114"/>
        <pc:sldMkLst>
          <pc:docMk/>
          <pc:sldMk cId="2316383541" sldId="325"/>
        </pc:sldMkLst>
        <pc:spChg chg="mod">
          <ac:chgData name="Maike Sachs" userId="7a787c15-8140-4b9f-b033-9daa14702629" providerId="ADAL" clId="{3AEB1D00-C738-4EAE-AD30-381C45AFA450}" dt="2022-06-02T16:47:24.763" v="5256" actId="114"/>
          <ac:spMkLst>
            <pc:docMk/>
            <pc:sldMk cId="2316383541" sldId="325"/>
            <ac:spMk id="3" creationId="{A7AB15F3-58ED-0B19-6D3A-18365F150572}"/>
          </ac:spMkLst>
        </pc:spChg>
      </pc:sldChg>
      <pc:sldChg chg="modSp add mod">
        <pc:chgData name="Maike Sachs" userId="7a787c15-8140-4b9f-b033-9daa14702629" providerId="ADAL" clId="{3AEB1D00-C738-4EAE-AD30-381C45AFA450}" dt="2022-06-02T16:47:34.743" v="5257" actId="114"/>
        <pc:sldMkLst>
          <pc:docMk/>
          <pc:sldMk cId="3270216423" sldId="326"/>
        </pc:sldMkLst>
        <pc:spChg chg="mod">
          <ac:chgData name="Maike Sachs" userId="7a787c15-8140-4b9f-b033-9daa14702629" providerId="ADAL" clId="{3AEB1D00-C738-4EAE-AD30-381C45AFA450}" dt="2022-06-02T16:47:34.743" v="5257" actId="114"/>
          <ac:spMkLst>
            <pc:docMk/>
            <pc:sldMk cId="3270216423" sldId="326"/>
            <ac:spMk id="3" creationId="{A7AB15F3-58ED-0B19-6D3A-18365F150572}"/>
          </ac:spMkLst>
        </pc:spChg>
      </pc:sldChg>
      <pc:sldChg chg="modSp add mod">
        <pc:chgData name="Maike Sachs" userId="7a787c15-8140-4b9f-b033-9daa14702629" providerId="ADAL" clId="{3AEB1D00-C738-4EAE-AD30-381C45AFA450}" dt="2022-06-02T16:47:40.740" v="5258" actId="114"/>
        <pc:sldMkLst>
          <pc:docMk/>
          <pc:sldMk cId="2507611124" sldId="327"/>
        </pc:sldMkLst>
        <pc:spChg chg="mod">
          <ac:chgData name="Maike Sachs" userId="7a787c15-8140-4b9f-b033-9daa14702629" providerId="ADAL" clId="{3AEB1D00-C738-4EAE-AD30-381C45AFA450}" dt="2022-06-02T16:47:40.740" v="5258" actId="114"/>
          <ac:spMkLst>
            <pc:docMk/>
            <pc:sldMk cId="2507611124" sldId="327"/>
            <ac:spMk id="3" creationId="{A7AB15F3-58ED-0B19-6D3A-18365F150572}"/>
          </ac:spMkLst>
        </pc:spChg>
      </pc:sldChg>
      <pc:sldChg chg="modSp add mod">
        <pc:chgData name="Maike Sachs" userId="7a787c15-8140-4b9f-b033-9daa14702629" providerId="ADAL" clId="{3AEB1D00-C738-4EAE-AD30-381C45AFA450}" dt="2022-06-02T16:47:47.357" v="5259" actId="114"/>
        <pc:sldMkLst>
          <pc:docMk/>
          <pc:sldMk cId="2890523792" sldId="328"/>
        </pc:sldMkLst>
        <pc:spChg chg="mod">
          <ac:chgData name="Maike Sachs" userId="7a787c15-8140-4b9f-b033-9daa14702629" providerId="ADAL" clId="{3AEB1D00-C738-4EAE-AD30-381C45AFA450}" dt="2022-06-02T16:47:47.357" v="5259" actId="114"/>
          <ac:spMkLst>
            <pc:docMk/>
            <pc:sldMk cId="2890523792" sldId="328"/>
            <ac:spMk id="3" creationId="{A7AB15F3-58ED-0B19-6D3A-18365F150572}"/>
          </ac:spMkLst>
        </pc:spChg>
      </pc:sldChg>
      <pc:sldChg chg="modSp add mod">
        <pc:chgData name="Maike Sachs" userId="7a787c15-8140-4b9f-b033-9daa14702629" providerId="ADAL" clId="{3AEB1D00-C738-4EAE-AD30-381C45AFA450}" dt="2022-06-02T16:48:16.442" v="5284" actId="114"/>
        <pc:sldMkLst>
          <pc:docMk/>
          <pc:sldMk cId="2480536129" sldId="329"/>
        </pc:sldMkLst>
        <pc:spChg chg="mod">
          <ac:chgData name="Maike Sachs" userId="7a787c15-8140-4b9f-b033-9daa14702629" providerId="ADAL" clId="{3AEB1D00-C738-4EAE-AD30-381C45AFA450}" dt="2022-06-02T16:48:16.442" v="5284" actId="114"/>
          <ac:spMkLst>
            <pc:docMk/>
            <pc:sldMk cId="2480536129" sldId="329"/>
            <ac:spMk id="3" creationId="{A7AB15F3-58ED-0B19-6D3A-18365F150572}"/>
          </ac:spMkLst>
        </pc:spChg>
      </pc:sldChg>
      <pc:sldChg chg="new del">
        <pc:chgData name="Maike Sachs" userId="7a787c15-8140-4b9f-b033-9daa14702629" providerId="ADAL" clId="{3AEB1D00-C738-4EAE-AD30-381C45AFA450}" dt="2022-06-02T16:46:41.723" v="5253" actId="680"/>
        <pc:sldMkLst>
          <pc:docMk/>
          <pc:sldMk cId="520899555" sldId="33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a:p>
        </p:txBody>
      </p:sp>
      <p:sp>
        <p:nvSpPr>
          <p:cNvPr id="4" name="Date Placeholder 3"/>
          <p:cNvSpPr>
            <a:spLocks noGrp="1"/>
          </p:cNvSpPr>
          <p:nvPr>
            <p:ph type="dt" sz="half" idx="10"/>
          </p:nvPr>
        </p:nvSpPr>
        <p:spPr/>
        <p:txBody>
          <a:bodyPr/>
          <a:lstStyle/>
          <a:p>
            <a:fld id="{65EC0391-14FC-4FA8-8E31-0A85F99A7205}" type="datetimeFigureOut">
              <a:rPr lang="de-DE" smtClean="0"/>
              <a:t>02.06.2022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8F16AD0-25F1-481F-932C-10D5EA243E8C}" type="slidenum">
              <a:rPr lang="de-DE" smtClean="0"/>
              <a:t>‹Nr.›</a:t>
            </a:fld>
            <a:endParaRPr lang="de-DE"/>
          </a:p>
        </p:txBody>
      </p:sp>
    </p:spTree>
    <p:extLst>
      <p:ext uri="{BB962C8B-B14F-4D97-AF65-F5344CB8AC3E}">
        <p14:creationId xmlns:p14="http://schemas.microsoft.com/office/powerpoint/2010/main" val="80240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65EC0391-14FC-4FA8-8E31-0A85F99A7205}" type="datetimeFigureOut">
              <a:rPr lang="de-DE" smtClean="0"/>
              <a:t>02.06.2022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8F16AD0-25F1-481F-932C-10D5EA243E8C}" type="slidenum">
              <a:rPr lang="de-DE" smtClean="0"/>
              <a:t>‹Nr.›</a:t>
            </a:fld>
            <a:endParaRPr lang="de-DE"/>
          </a:p>
        </p:txBody>
      </p:sp>
    </p:spTree>
    <p:extLst>
      <p:ext uri="{BB962C8B-B14F-4D97-AF65-F5344CB8AC3E}">
        <p14:creationId xmlns:p14="http://schemas.microsoft.com/office/powerpoint/2010/main" val="1917809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e-DE"/>
              <a:t>Mastertitelformat bearbeiten</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65EC0391-14FC-4FA8-8E31-0A85F99A7205}" type="datetimeFigureOut">
              <a:rPr lang="de-DE" smtClean="0"/>
              <a:t>02.06.2022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8F16AD0-25F1-481F-932C-10D5EA243E8C}" type="slidenum">
              <a:rPr lang="de-DE" smtClean="0"/>
              <a:t>‹Nr.›</a:t>
            </a:fld>
            <a:endParaRPr lang="de-DE"/>
          </a:p>
        </p:txBody>
      </p:sp>
    </p:spTree>
    <p:extLst>
      <p:ext uri="{BB962C8B-B14F-4D97-AF65-F5344CB8AC3E}">
        <p14:creationId xmlns:p14="http://schemas.microsoft.com/office/powerpoint/2010/main" val="3478180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65EC0391-14FC-4FA8-8E31-0A85F99A7205}" type="datetimeFigureOut">
              <a:rPr lang="de-DE" smtClean="0"/>
              <a:t>02.06.2022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8F16AD0-25F1-481F-932C-10D5EA243E8C}" type="slidenum">
              <a:rPr lang="de-DE" smtClean="0"/>
              <a:t>‹Nr.›</a:t>
            </a:fld>
            <a:endParaRPr lang="de-DE"/>
          </a:p>
        </p:txBody>
      </p:sp>
    </p:spTree>
    <p:extLst>
      <p:ext uri="{BB962C8B-B14F-4D97-AF65-F5344CB8AC3E}">
        <p14:creationId xmlns:p14="http://schemas.microsoft.com/office/powerpoint/2010/main" val="262210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5EC0391-14FC-4FA8-8E31-0A85F99A7205}" type="datetimeFigureOut">
              <a:rPr lang="de-DE" smtClean="0"/>
              <a:t>02.06.2022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8F16AD0-25F1-481F-932C-10D5EA243E8C}" type="slidenum">
              <a:rPr lang="de-DE" smtClean="0"/>
              <a:t>‹Nr.›</a:t>
            </a:fld>
            <a:endParaRPr lang="de-DE"/>
          </a:p>
        </p:txBody>
      </p:sp>
    </p:spTree>
    <p:extLst>
      <p:ext uri="{BB962C8B-B14F-4D97-AF65-F5344CB8AC3E}">
        <p14:creationId xmlns:p14="http://schemas.microsoft.com/office/powerpoint/2010/main" val="3874748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e Placeholder 4"/>
          <p:cNvSpPr>
            <a:spLocks noGrp="1"/>
          </p:cNvSpPr>
          <p:nvPr>
            <p:ph type="dt" sz="half" idx="10"/>
          </p:nvPr>
        </p:nvSpPr>
        <p:spPr/>
        <p:txBody>
          <a:bodyPr/>
          <a:lstStyle/>
          <a:p>
            <a:fld id="{65EC0391-14FC-4FA8-8E31-0A85F99A7205}" type="datetimeFigureOut">
              <a:rPr lang="de-DE" smtClean="0"/>
              <a:t>02.06.2022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8F16AD0-25F1-481F-932C-10D5EA243E8C}" type="slidenum">
              <a:rPr lang="de-DE" smtClean="0"/>
              <a:t>‹Nr.›</a:t>
            </a:fld>
            <a:endParaRPr lang="de-DE"/>
          </a:p>
        </p:txBody>
      </p:sp>
    </p:spTree>
    <p:extLst>
      <p:ext uri="{BB962C8B-B14F-4D97-AF65-F5344CB8AC3E}">
        <p14:creationId xmlns:p14="http://schemas.microsoft.com/office/powerpoint/2010/main" val="1311335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de-DE"/>
              <a:t>Mastertitelformat bearbeiten</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e Placeholder 6"/>
          <p:cNvSpPr>
            <a:spLocks noGrp="1"/>
          </p:cNvSpPr>
          <p:nvPr>
            <p:ph type="dt" sz="half" idx="10"/>
          </p:nvPr>
        </p:nvSpPr>
        <p:spPr/>
        <p:txBody>
          <a:bodyPr/>
          <a:lstStyle/>
          <a:p>
            <a:fld id="{65EC0391-14FC-4FA8-8E31-0A85F99A7205}" type="datetimeFigureOut">
              <a:rPr lang="de-DE" smtClean="0"/>
              <a:t>02.06.2022</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98F16AD0-25F1-481F-932C-10D5EA243E8C}" type="slidenum">
              <a:rPr lang="de-DE" smtClean="0"/>
              <a:t>‹Nr.›</a:t>
            </a:fld>
            <a:endParaRPr lang="de-DE"/>
          </a:p>
        </p:txBody>
      </p:sp>
    </p:spTree>
    <p:extLst>
      <p:ext uri="{BB962C8B-B14F-4D97-AF65-F5344CB8AC3E}">
        <p14:creationId xmlns:p14="http://schemas.microsoft.com/office/powerpoint/2010/main" val="666885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Date Placeholder 2"/>
          <p:cNvSpPr>
            <a:spLocks noGrp="1"/>
          </p:cNvSpPr>
          <p:nvPr>
            <p:ph type="dt" sz="half" idx="10"/>
          </p:nvPr>
        </p:nvSpPr>
        <p:spPr/>
        <p:txBody>
          <a:bodyPr/>
          <a:lstStyle/>
          <a:p>
            <a:fld id="{65EC0391-14FC-4FA8-8E31-0A85F99A7205}" type="datetimeFigureOut">
              <a:rPr lang="de-DE" smtClean="0"/>
              <a:t>02.06.2022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98F16AD0-25F1-481F-932C-10D5EA243E8C}" type="slidenum">
              <a:rPr lang="de-DE" smtClean="0"/>
              <a:t>‹Nr.›</a:t>
            </a:fld>
            <a:endParaRPr lang="de-DE"/>
          </a:p>
        </p:txBody>
      </p:sp>
    </p:spTree>
    <p:extLst>
      <p:ext uri="{BB962C8B-B14F-4D97-AF65-F5344CB8AC3E}">
        <p14:creationId xmlns:p14="http://schemas.microsoft.com/office/powerpoint/2010/main" val="1444131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C0391-14FC-4FA8-8E31-0A85F99A7205}" type="datetimeFigureOut">
              <a:rPr lang="de-DE" smtClean="0"/>
              <a:t>02.06.2022</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98F16AD0-25F1-481F-932C-10D5EA243E8C}" type="slidenum">
              <a:rPr lang="de-DE" smtClean="0"/>
              <a:t>‹Nr.›</a:t>
            </a:fld>
            <a:endParaRPr lang="de-DE"/>
          </a:p>
        </p:txBody>
      </p:sp>
    </p:spTree>
    <p:extLst>
      <p:ext uri="{BB962C8B-B14F-4D97-AF65-F5344CB8AC3E}">
        <p14:creationId xmlns:p14="http://schemas.microsoft.com/office/powerpoint/2010/main" val="193147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65EC0391-14FC-4FA8-8E31-0A85F99A7205}" type="datetimeFigureOut">
              <a:rPr lang="de-DE" smtClean="0"/>
              <a:t>02.06.2022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8F16AD0-25F1-481F-932C-10D5EA243E8C}" type="slidenum">
              <a:rPr lang="de-DE" smtClean="0"/>
              <a:t>‹Nr.›</a:t>
            </a:fld>
            <a:endParaRPr lang="de-DE"/>
          </a:p>
        </p:txBody>
      </p:sp>
    </p:spTree>
    <p:extLst>
      <p:ext uri="{BB962C8B-B14F-4D97-AF65-F5344CB8AC3E}">
        <p14:creationId xmlns:p14="http://schemas.microsoft.com/office/powerpoint/2010/main" val="1545893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65EC0391-14FC-4FA8-8E31-0A85F99A7205}" type="datetimeFigureOut">
              <a:rPr lang="de-DE" smtClean="0"/>
              <a:t>02.06.2022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8F16AD0-25F1-481F-932C-10D5EA243E8C}" type="slidenum">
              <a:rPr lang="de-DE" smtClean="0"/>
              <a:t>‹Nr.›</a:t>
            </a:fld>
            <a:endParaRPr lang="de-DE"/>
          </a:p>
        </p:txBody>
      </p:sp>
    </p:spTree>
    <p:extLst>
      <p:ext uri="{BB962C8B-B14F-4D97-AF65-F5344CB8AC3E}">
        <p14:creationId xmlns:p14="http://schemas.microsoft.com/office/powerpoint/2010/main" val="1861415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C0391-14FC-4FA8-8E31-0A85F99A7205}" type="datetimeFigureOut">
              <a:rPr lang="de-DE" smtClean="0"/>
              <a:t>02.06.2022</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F16AD0-25F1-481F-932C-10D5EA243E8C}" type="slidenum">
              <a:rPr lang="de-DE" smtClean="0"/>
              <a:t>‹Nr.›</a:t>
            </a:fld>
            <a:endParaRPr lang="de-DE"/>
          </a:p>
        </p:txBody>
      </p:sp>
    </p:spTree>
    <p:extLst>
      <p:ext uri="{BB962C8B-B14F-4D97-AF65-F5344CB8AC3E}">
        <p14:creationId xmlns:p14="http://schemas.microsoft.com/office/powerpoint/2010/main" val="1183844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F4F486-06E7-466D-A232-D01FFDBE3908}"/>
              </a:ext>
            </a:extLst>
          </p:cNvPr>
          <p:cNvSpPr>
            <a:spLocks noGrp="1"/>
          </p:cNvSpPr>
          <p:nvPr>
            <p:ph type="ctrTitle"/>
          </p:nvPr>
        </p:nvSpPr>
        <p:spPr/>
        <p:txBody>
          <a:bodyPr/>
          <a:lstStyle/>
          <a:p>
            <a:r>
              <a:rPr lang="de-DE"/>
              <a:t>ABH-Gemeindeakademie: Der Epheserbrief</a:t>
            </a:r>
          </a:p>
        </p:txBody>
      </p:sp>
      <p:sp>
        <p:nvSpPr>
          <p:cNvPr id="3" name="Untertitel 2">
            <a:extLst>
              <a:ext uri="{FF2B5EF4-FFF2-40B4-BE49-F238E27FC236}">
                <a16:creationId xmlns:a16="http://schemas.microsoft.com/office/drawing/2014/main" id="{5F6F9FB5-D0A8-4D54-8029-A70CB539D1ED}"/>
              </a:ext>
            </a:extLst>
          </p:cNvPr>
          <p:cNvSpPr>
            <a:spLocks noGrp="1"/>
          </p:cNvSpPr>
          <p:nvPr>
            <p:ph type="subTitle" idx="1"/>
          </p:nvPr>
        </p:nvSpPr>
        <p:spPr/>
        <p:txBody>
          <a:bodyPr>
            <a:normAutofit/>
          </a:bodyPr>
          <a:lstStyle/>
          <a:p>
            <a:endParaRPr lang="de-DE" sz="3600" dirty="0"/>
          </a:p>
          <a:p>
            <a:r>
              <a:rPr lang="de-DE" sz="3600" dirty="0"/>
              <a:t>Sitzung 5: Kraftvolles Christsein</a:t>
            </a:r>
          </a:p>
        </p:txBody>
      </p:sp>
    </p:spTree>
    <p:extLst>
      <p:ext uri="{BB962C8B-B14F-4D97-AF65-F5344CB8AC3E}">
        <p14:creationId xmlns:p14="http://schemas.microsoft.com/office/powerpoint/2010/main" val="636003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CA903C-3B79-4DD7-9BF4-9882E8C97CAF}"/>
              </a:ext>
            </a:extLst>
          </p:cNvPr>
          <p:cNvSpPr>
            <a:spLocks noGrp="1"/>
          </p:cNvSpPr>
          <p:nvPr>
            <p:ph type="title"/>
          </p:nvPr>
        </p:nvSpPr>
        <p:spPr/>
        <p:txBody>
          <a:bodyPr>
            <a:normAutofit/>
          </a:bodyPr>
          <a:lstStyle/>
          <a:p>
            <a:r>
              <a:rPr lang="de-DE" b="1" dirty="0"/>
              <a:t>1. Warum beten?</a:t>
            </a:r>
          </a:p>
        </p:txBody>
      </p:sp>
      <p:sp>
        <p:nvSpPr>
          <p:cNvPr id="3" name="Inhaltsplatzhalter 2">
            <a:extLst>
              <a:ext uri="{FF2B5EF4-FFF2-40B4-BE49-F238E27FC236}">
                <a16:creationId xmlns:a16="http://schemas.microsoft.com/office/drawing/2014/main" id="{F06497CC-8252-4227-A996-A2A702315257}"/>
              </a:ext>
            </a:extLst>
          </p:cNvPr>
          <p:cNvSpPr>
            <a:spLocks noGrp="1"/>
          </p:cNvSpPr>
          <p:nvPr>
            <p:ph idx="1"/>
          </p:nvPr>
        </p:nvSpPr>
        <p:spPr/>
        <p:txBody>
          <a:bodyPr>
            <a:noAutofit/>
          </a:bodyPr>
          <a:lstStyle/>
          <a:p>
            <a:endParaRPr lang="de-DE" sz="3600" dirty="0"/>
          </a:p>
          <a:p>
            <a:r>
              <a:rPr lang="de-DE" sz="3600" dirty="0"/>
              <a:t>DESHALB</a:t>
            </a:r>
          </a:p>
          <a:p>
            <a:r>
              <a:rPr lang="de-DE" sz="3600" dirty="0"/>
              <a:t>Gottes Wille kennen und beten.</a:t>
            </a:r>
          </a:p>
          <a:p>
            <a:r>
              <a:rPr lang="de-DE" sz="3600" dirty="0"/>
              <a:t>„Ich beuge meine Knie.“</a:t>
            </a:r>
          </a:p>
          <a:p>
            <a:endParaRPr lang="de-DE" sz="3600" dirty="0"/>
          </a:p>
          <a:p>
            <a:endParaRPr lang="de-DE" sz="3600" dirty="0"/>
          </a:p>
          <a:p>
            <a:endParaRPr lang="de-DE" sz="3200" dirty="0"/>
          </a:p>
        </p:txBody>
      </p:sp>
    </p:spTree>
    <p:extLst>
      <p:ext uri="{BB962C8B-B14F-4D97-AF65-F5344CB8AC3E}">
        <p14:creationId xmlns:p14="http://schemas.microsoft.com/office/powerpoint/2010/main" val="41677622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EC16BD-6FBA-AD68-0056-AF3F58796833}"/>
              </a:ext>
            </a:extLst>
          </p:cNvPr>
          <p:cNvSpPr>
            <a:spLocks noGrp="1"/>
          </p:cNvSpPr>
          <p:nvPr>
            <p:ph type="title"/>
          </p:nvPr>
        </p:nvSpPr>
        <p:spPr/>
        <p:txBody>
          <a:bodyPr/>
          <a:lstStyle/>
          <a:p>
            <a:r>
              <a:rPr lang="de-DE" b="1" dirty="0"/>
              <a:t>2. Der Vater</a:t>
            </a:r>
          </a:p>
        </p:txBody>
      </p:sp>
      <p:sp>
        <p:nvSpPr>
          <p:cNvPr id="3" name="Inhaltsplatzhalter 2">
            <a:extLst>
              <a:ext uri="{FF2B5EF4-FFF2-40B4-BE49-F238E27FC236}">
                <a16:creationId xmlns:a16="http://schemas.microsoft.com/office/drawing/2014/main" id="{253DA4CB-BA66-540D-66E8-591667AFCC12}"/>
              </a:ext>
            </a:extLst>
          </p:cNvPr>
          <p:cNvSpPr>
            <a:spLocks noGrp="1"/>
          </p:cNvSpPr>
          <p:nvPr>
            <p:ph idx="1"/>
          </p:nvPr>
        </p:nvSpPr>
        <p:spPr/>
        <p:txBody>
          <a:bodyPr/>
          <a:lstStyle/>
          <a:p>
            <a:pPr marL="0" indent="0">
              <a:buNone/>
            </a:pPr>
            <a:endParaRPr lang="de-DE" sz="3600" dirty="0"/>
          </a:p>
        </p:txBody>
      </p:sp>
    </p:spTree>
    <p:extLst>
      <p:ext uri="{BB962C8B-B14F-4D97-AF65-F5344CB8AC3E}">
        <p14:creationId xmlns:p14="http://schemas.microsoft.com/office/powerpoint/2010/main" val="1534264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EC16BD-6FBA-AD68-0056-AF3F58796833}"/>
              </a:ext>
            </a:extLst>
          </p:cNvPr>
          <p:cNvSpPr>
            <a:spLocks noGrp="1"/>
          </p:cNvSpPr>
          <p:nvPr>
            <p:ph type="title"/>
          </p:nvPr>
        </p:nvSpPr>
        <p:spPr/>
        <p:txBody>
          <a:bodyPr/>
          <a:lstStyle/>
          <a:p>
            <a:r>
              <a:rPr lang="de-DE" b="1" dirty="0"/>
              <a:t>2. Der Vater</a:t>
            </a:r>
          </a:p>
        </p:txBody>
      </p:sp>
      <p:sp>
        <p:nvSpPr>
          <p:cNvPr id="3" name="Inhaltsplatzhalter 2">
            <a:extLst>
              <a:ext uri="{FF2B5EF4-FFF2-40B4-BE49-F238E27FC236}">
                <a16:creationId xmlns:a16="http://schemas.microsoft.com/office/drawing/2014/main" id="{253DA4CB-BA66-540D-66E8-591667AFCC12}"/>
              </a:ext>
            </a:extLst>
          </p:cNvPr>
          <p:cNvSpPr>
            <a:spLocks noGrp="1"/>
          </p:cNvSpPr>
          <p:nvPr>
            <p:ph idx="1"/>
          </p:nvPr>
        </p:nvSpPr>
        <p:spPr/>
        <p:txBody>
          <a:bodyPr/>
          <a:lstStyle/>
          <a:p>
            <a:pPr marL="0" indent="0">
              <a:buNone/>
            </a:pPr>
            <a:endParaRPr lang="de-DE" sz="3600" dirty="0"/>
          </a:p>
          <a:p>
            <a:pPr marL="0" indent="0">
              <a:buNone/>
            </a:pPr>
            <a:r>
              <a:rPr lang="de-DE" sz="3600" dirty="0"/>
              <a:t>Wenn nun ihr, die ihr doch böse seid, dennoch euren Kindern gute Gaben zu geben wisst, wie viel mehr wird euer Vater im Himmel Gutes geben denen, die ihn bitten!  </a:t>
            </a:r>
            <a:r>
              <a:rPr lang="de-DE" dirty="0"/>
              <a:t>Matthäus 7,11</a:t>
            </a:r>
            <a:endParaRPr lang="de-DE" sz="3600" dirty="0"/>
          </a:p>
        </p:txBody>
      </p:sp>
    </p:spTree>
    <p:extLst>
      <p:ext uri="{BB962C8B-B14F-4D97-AF65-F5344CB8AC3E}">
        <p14:creationId xmlns:p14="http://schemas.microsoft.com/office/powerpoint/2010/main" val="3856682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EC16BD-6FBA-AD68-0056-AF3F58796833}"/>
              </a:ext>
            </a:extLst>
          </p:cNvPr>
          <p:cNvSpPr>
            <a:spLocks noGrp="1"/>
          </p:cNvSpPr>
          <p:nvPr>
            <p:ph type="title"/>
          </p:nvPr>
        </p:nvSpPr>
        <p:spPr/>
        <p:txBody>
          <a:bodyPr/>
          <a:lstStyle/>
          <a:p>
            <a:r>
              <a:rPr lang="de-DE" b="1" dirty="0"/>
              <a:t>2. Der Vater</a:t>
            </a:r>
          </a:p>
        </p:txBody>
      </p:sp>
      <p:sp>
        <p:nvSpPr>
          <p:cNvPr id="3" name="Inhaltsplatzhalter 2">
            <a:extLst>
              <a:ext uri="{FF2B5EF4-FFF2-40B4-BE49-F238E27FC236}">
                <a16:creationId xmlns:a16="http://schemas.microsoft.com/office/drawing/2014/main" id="{253DA4CB-BA66-540D-66E8-591667AFCC12}"/>
              </a:ext>
            </a:extLst>
          </p:cNvPr>
          <p:cNvSpPr>
            <a:spLocks noGrp="1"/>
          </p:cNvSpPr>
          <p:nvPr>
            <p:ph idx="1"/>
          </p:nvPr>
        </p:nvSpPr>
        <p:spPr/>
        <p:txBody>
          <a:bodyPr/>
          <a:lstStyle/>
          <a:p>
            <a:pPr marL="0" indent="0">
              <a:buNone/>
            </a:pPr>
            <a:endParaRPr lang="de-DE" sz="3600" dirty="0"/>
          </a:p>
          <a:p>
            <a:pPr marL="0" indent="0">
              <a:buNone/>
            </a:pPr>
            <a:r>
              <a:rPr lang="de-DE" sz="3600" dirty="0"/>
              <a:t> „… denen will ich in meinem Hause und in meinen Mauern ein Denkmal und einen Namen geben; das ist besser als Söhne und Töchter. Einen ewigen Namen will ich ihnen geben, der nicht vergehen soll.“ </a:t>
            </a:r>
            <a:r>
              <a:rPr lang="de-DE" dirty="0"/>
              <a:t>(Jes. 56,5)</a:t>
            </a:r>
            <a:endParaRPr lang="de-DE" sz="3600" dirty="0"/>
          </a:p>
        </p:txBody>
      </p:sp>
    </p:spTree>
    <p:extLst>
      <p:ext uri="{BB962C8B-B14F-4D97-AF65-F5344CB8AC3E}">
        <p14:creationId xmlns:p14="http://schemas.microsoft.com/office/powerpoint/2010/main" val="3336382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EC16BD-6FBA-AD68-0056-AF3F58796833}"/>
              </a:ext>
            </a:extLst>
          </p:cNvPr>
          <p:cNvSpPr>
            <a:spLocks noGrp="1"/>
          </p:cNvSpPr>
          <p:nvPr>
            <p:ph type="title"/>
          </p:nvPr>
        </p:nvSpPr>
        <p:spPr/>
        <p:txBody>
          <a:bodyPr/>
          <a:lstStyle/>
          <a:p>
            <a:r>
              <a:rPr lang="de-DE" b="1" dirty="0"/>
              <a:t>2. Der Vater</a:t>
            </a:r>
          </a:p>
        </p:txBody>
      </p:sp>
      <p:sp>
        <p:nvSpPr>
          <p:cNvPr id="3" name="Inhaltsplatzhalter 2">
            <a:extLst>
              <a:ext uri="{FF2B5EF4-FFF2-40B4-BE49-F238E27FC236}">
                <a16:creationId xmlns:a16="http://schemas.microsoft.com/office/drawing/2014/main" id="{253DA4CB-BA66-540D-66E8-591667AFCC12}"/>
              </a:ext>
            </a:extLst>
          </p:cNvPr>
          <p:cNvSpPr>
            <a:spLocks noGrp="1"/>
          </p:cNvSpPr>
          <p:nvPr>
            <p:ph idx="1"/>
          </p:nvPr>
        </p:nvSpPr>
        <p:spPr/>
        <p:txBody>
          <a:bodyPr/>
          <a:lstStyle/>
          <a:p>
            <a:pPr marL="0" indent="0">
              <a:buNone/>
            </a:pPr>
            <a:endParaRPr lang="de-DE" sz="3600" dirty="0"/>
          </a:p>
          <a:p>
            <a:pPr marL="0" indent="0">
              <a:buNone/>
            </a:pPr>
            <a:r>
              <a:rPr lang="de-DE" sz="3600" dirty="0"/>
              <a:t>Christus wird eingesetzt „über alle Reiche, Gewalt, Macht, Herrschaft und jeden Namen, der angerufen wird, nicht allein in dieser Welt, sondern auch in der zukünftigen.“ </a:t>
            </a:r>
            <a:r>
              <a:rPr lang="de-DE" dirty="0"/>
              <a:t>Epheser 1, 21</a:t>
            </a:r>
            <a:endParaRPr lang="de-DE" sz="3600" dirty="0"/>
          </a:p>
        </p:txBody>
      </p:sp>
    </p:spTree>
    <p:extLst>
      <p:ext uri="{BB962C8B-B14F-4D97-AF65-F5344CB8AC3E}">
        <p14:creationId xmlns:p14="http://schemas.microsoft.com/office/powerpoint/2010/main" val="403500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EC16BD-6FBA-AD68-0056-AF3F58796833}"/>
              </a:ext>
            </a:extLst>
          </p:cNvPr>
          <p:cNvSpPr>
            <a:spLocks noGrp="1"/>
          </p:cNvSpPr>
          <p:nvPr>
            <p:ph type="title"/>
          </p:nvPr>
        </p:nvSpPr>
        <p:spPr/>
        <p:txBody>
          <a:bodyPr/>
          <a:lstStyle/>
          <a:p>
            <a:r>
              <a:rPr lang="de-DE" b="1" dirty="0"/>
              <a:t>2. Der Vater</a:t>
            </a:r>
          </a:p>
        </p:txBody>
      </p:sp>
      <p:sp>
        <p:nvSpPr>
          <p:cNvPr id="3" name="Inhaltsplatzhalter 2">
            <a:extLst>
              <a:ext uri="{FF2B5EF4-FFF2-40B4-BE49-F238E27FC236}">
                <a16:creationId xmlns:a16="http://schemas.microsoft.com/office/drawing/2014/main" id="{253DA4CB-BA66-540D-66E8-591667AFCC12}"/>
              </a:ext>
            </a:extLst>
          </p:cNvPr>
          <p:cNvSpPr>
            <a:spLocks noGrp="1"/>
          </p:cNvSpPr>
          <p:nvPr>
            <p:ph idx="1"/>
          </p:nvPr>
        </p:nvSpPr>
        <p:spPr/>
        <p:txBody>
          <a:bodyPr/>
          <a:lstStyle/>
          <a:p>
            <a:pPr marL="0" indent="0">
              <a:buNone/>
            </a:pPr>
            <a:endParaRPr lang="de-DE" sz="3600" dirty="0"/>
          </a:p>
          <a:p>
            <a:pPr marL="0" indent="0">
              <a:buNone/>
            </a:pPr>
            <a:r>
              <a:rPr lang="de-DE" sz="3600" dirty="0"/>
              <a:t>„Gebete werden nicht beantwortet wegen der Intensität der Bitten, aufgrund irgendeines Verdienstes des Bittstellers oder weil der Bedarf so groß ist, sondern allein aufgrund des Reichtums und der Bereitschaft des Gebers.“ </a:t>
            </a:r>
          </a:p>
          <a:p>
            <a:pPr marL="0" indent="0">
              <a:buNone/>
            </a:pPr>
            <a:r>
              <a:rPr lang="de-DE" dirty="0"/>
              <a:t>Thomas </a:t>
            </a:r>
            <a:r>
              <a:rPr lang="de-DE" dirty="0" err="1"/>
              <a:t>Winger</a:t>
            </a:r>
            <a:endParaRPr lang="de-DE" sz="3600" dirty="0"/>
          </a:p>
        </p:txBody>
      </p:sp>
    </p:spTree>
    <p:extLst>
      <p:ext uri="{BB962C8B-B14F-4D97-AF65-F5344CB8AC3E}">
        <p14:creationId xmlns:p14="http://schemas.microsoft.com/office/powerpoint/2010/main" val="583903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CA903C-3B79-4DD7-9BF4-9882E8C97CAF}"/>
              </a:ext>
            </a:extLst>
          </p:cNvPr>
          <p:cNvSpPr>
            <a:spLocks noGrp="1"/>
          </p:cNvSpPr>
          <p:nvPr>
            <p:ph type="title"/>
          </p:nvPr>
        </p:nvSpPr>
        <p:spPr/>
        <p:txBody>
          <a:bodyPr/>
          <a:lstStyle/>
          <a:p>
            <a:r>
              <a:rPr lang="de-DE" b="1" dirty="0"/>
              <a:t>Vater, Sohn und Geist</a:t>
            </a:r>
          </a:p>
        </p:txBody>
      </p:sp>
      <p:sp>
        <p:nvSpPr>
          <p:cNvPr id="3" name="Inhaltsplatzhalter 2">
            <a:extLst>
              <a:ext uri="{FF2B5EF4-FFF2-40B4-BE49-F238E27FC236}">
                <a16:creationId xmlns:a16="http://schemas.microsoft.com/office/drawing/2014/main" id="{F06497CC-8252-4227-A996-A2A702315257}"/>
              </a:ext>
            </a:extLst>
          </p:cNvPr>
          <p:cNvSpPr>
            <a:spLocks noGrp="1"/>
          </p:cNvSpPr>
          <p:nvPr>
            <p:ph idx="1"/>
          </p:nvPr>
        </p:nvSpPr>
        <p:spPr/>
        <p:txBody>
          <a:bodyPr>
            <a:noAutofit/>
          </a:bodyPr>
          <a:lstStyle/>
          <a:p>
            <a:pPr marL="0" indent="0">
              <a:buNone/>
            </a:pPr>
            <a:endParaRPr lang="de-DE" sz="3600" dirty="0"/>
          </a:p>
          <a:p>
            <a:pPr marL="0" indent="0">
              <a:buNone/>
            </a:pPr>
            <a:r>
              <a:rPr lang="de-DE" sz="3600" dirty="0"/>
              <a:t>V.14.19 Der Vater</a:t>
            </a:r>
          </a:p>
          <a:p>
            <a:pPr marL="0" indent="0">
              <a:buNone/>
            </a:pPr>
            <a:r>
              <a:rPr lang="de-DE" sz="3600" dirty="0"/>
              <a:t>V.16 Der Geist</a:t>
            </a:r>
          </a:p>
          <a:p>
            <a:pPr marL="0" indent="0">
              <a:buNone/>
            </a:pPr>
            <a:r>
              <a:rPr lang="de-DE" sz="3600" dirty="0"/>
              <a:t>V.17 Der Sohn</a:t>
            </a:r>
          </a:p>
          <a:p>
            <a:pPr marL="0" indent="0">
              <a:buNone/>
            </a:pPr>
            <a:endParaRPr lang="de-DE" sz="3600" dirty="0"/>
          </a:p>
          <a:p>
            <a:endParaRPr lang="de-DE" sz="3600" dirty="0"/>
          </a:p>
          <a:p>
            <a:endParaRPr lang="de-DE" sz="3200" dirty="0"/>
          </a:p>
        </p:txBody>
      </p:sp>
    </p:spTree>
    <p:extLst>
      <p:ext uri="{BB962C8B-B14F-4D97-AF65-F5344CB8AC3E}">
        <p14:creationId xmlns:p14="http://schemas.microsoft.com/office/powerpoint/2010/main" val="33621057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CA903C-3B79-4DD7-9BF4-9882E8C97CAF}"/>
              </a:ext>
            </a:extLst>
          </p:cNvPr>
          <p:cNvSpPr>
            <a:spLocks noGrp="1"/>
          </p:cNvSpPr>
          <p:nvPr>
            <p:ph type="title"/>
          </p:nvPr>
        </p:nvSpPr>
        <p:spPr/>
        <p:txBody>
          <a:bodyPr/>
          <a:lstStyle/>
          <a:p>
            <a:r>
              <a:rPr lang="de-DE" b="1" dirty="0"/>
              <a:t>3. Der Sohn: wohnhaft, nicht nur Gast</a:t>
            </a:r>
          </a:p>
        </p:txBody>
      </p:sp>
      <p:sp>
        <p:nvSpPr>
          <p:cNvPr id="3" name="Inhaltsplatzhalter 2">
            <a:extLst>
              <a:ext uri="{FF2B5EF4-FFF2-40B4-BE49-F238E27FC236}">
                <a16:creationId xmlns:a16="http://schemas.microsoft.com/office/drawing/2014/main" id="{F06497CC-8252-4227-A996-A2A702315257}"/>
              </a:ext>
            </a:extLst>
          </p:cNvPr>
          <p:cNvSpPr>
            <a:spLocks noGrp="1"/>
          </p:cNvSpPr>
          <p:nvPr>
            <p:ph idx="1"/>
          </p:nvPr>
        </p:nvSpPr>
        <p:spPr/>
        <p:txBody>
          <a:bodyPr>
            <a:noAutofit/>
          </a:bodyPr>
          <a:lstStyle/>
          <a:p>
            <a:pPr marL="0" indent="0">
              <a:buNone/>
            </a:pPr>
            <a:endParaRPr lang="de-DE" sz="3600" dirty="0"/>
          </a:p>
          <a:p>
            <a:pPr marL="0" indent="0">
              <a:buNone/>
            </a:pPr>
            <a:r>
              <a:rPr lang="de-DE" sz="3600" dirty="0"/>
              <a:t>Par-</a:t>
            </a:r>
            <a:r>
              <a:rPr lang="de-DE" sz="3600" dirty="0" err="1"/>
              <a:t>oikeo</a:t>
            </a:r>
            <a:r>
              <a:rPr lang="de-DE" sz="3600" dirty="0"/>
              <a:t> oder kat-</a:t>
            </a:r>
            <a:r>
              <a:rPr lang="de-DE" sz="3600" dirty="0" err="1"/>
              <a:t>oikeo</a:t>
            </a:r>
            <a:endParaRPr lang="de-DE" sz="3600" dirty="0"/>
          </a:p>
          <a:p>
            <a:pPr marL="0" indent="0">
              <a:buNone/>
            </a:pPr>
            <a:endParaRPr lang="de-DE" sz="3600" dirty="0"/>
          </a:p>
          <a:p>
            <a:pPr marL="0" indent="0">
              <a:buNone/>
            </a:pPr>
            <a:endParaRPr lang="de-DE" sz="3600" dirty="0"/>
          </a:p>
          <a:p>
            <a:pPr marL="0" indent="0">
              <a:buNone/>
            </a:pPr>
            <a:endParaRPr lang="de-DE" sz="3600" dirty="0"/>
          </a:p>
          <a:p>
            <a:pPr marL="0" indent="0">
              <a:buNone/>
            </a:pPr>
            <a:endParaRPr lang="de-DE" sz="3600" dirty="0"/>
          </a:p>
        </p:txBody>
      </p:sp>
    </p:spTree>
    <p:extLst>
      <p:ext uri="{BB962C8B-B14F-4D97-AF65-F5344CB8AC3E}">
        <p14:creationId xmlns:p14="http://schemas.microsoft.com/office/powerpoint/2010/main" val="31873986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CA903C-3B79-4DD7-9BF4-9882E8C97CAF}"/>
              </a:ext>
            </a:extLst>
          </p:cNvPr>
          <p:cNvSpPr>
            <a:spLocks noGrp="1"/>
          </p:cNvSpPr>
          <p:nvPr>
            <p:ph type="title"/>
          </p:nvPr>
        </p:nvSpPr>
        <p:spPr/>
        <p:txBody>
          <a:bodyPr/>
          <a:lstStyle/>
          <a:p>
            <a:r>
              <a:rPr lang="de-DE" b="1" dirty="0"/>
              <a:t>3. Der Sohn: wohnhaft, nicht nur Gast</a:t>
            </a:r>
          </a:p>
        </p:txBody>
      </p:sp>
      <p:sp>
        <p:nvSpPr>
          <p:cNvPr id="3" name="Inhaltsplatzhalter 2">
            <a:extLst>
              <a:ext uri="{FF2B5EF4-FFF2-40B4-BE49-F238E27FC236}">
                <a16:creationId xmlns:a16="http://schemas.microsoft.com/office/drawing/2014/main" id="{F06497CC-8252-4227-A996-A2A702315257}"/>
              </a:ext>
            </a:extLst>
          </p:cNvPr>
          <p:cNvSpPr>
            <a:spLocks noGrp="1"/>
          </p:cNvSpPr>
          <p:nvPr>
            <p:ph idx="1"/>
          </p:nvPr>
        </p:nvSpPr>
        <p:spPr/>
        <p:txBody>
          <a:bodyPr>
            <a:noAutofit/>
          </a:bodyPr>
          <a:lstStyle/>
          <a:p>
            <a:pPr marL="0" indent="0">
              <a:buNone/>
            </a:pPr>
            <a:endParaRPr lang="de-DE" sz="3600" dirty="0"/>
          </a:p>
          <a:p>
            <a:pPr marL="0" indent="0">
              <a:buNone/>
            </a:pPr>
            <a:r>
              <a:rPr lang="de-DE" sz="3600" dirty="0"/>
              <a:t>Par-</a:t>
            </a:r>
            <a:r>
              <a:rPr lang="de-DE" sz="3600" dirty="0" err="1"/>
              <a:t>oikeo</a:t>
            </a:r>
            <a:r>
              <a:rPr lang="de-DE" sz="3600" dirty="0"/>
              <a:t> oder kat-</a:t>
            </a:r>
            <a:r>
              <a:rPr lang="de-DE" sz="3600" dirty="0" err="1"/>
              <a:t>oikeo</a:t>
            </a:r>
            <a:endParaRPr lang="de-DE" sz="3600" dirty="0"/>
          </a:p>
          <a:p>
            <a:pPr marL="0" indent="0">
              <a:buNone/>
            </a:pPr>
            <a:endParaRPr lang="de-DE" sz="3600" dirty="0"/>
          </a:p>
          <a:p>
            <a:pPr marL="0" indent="0">
              <a:buNone/>
            </a:pPr>
            <a:r>
              <a:rPr lang="de-DE" sz="3600" dirty="0"/>
              <a:t>„Wer mich liebt, der wird mein Wort halten; und mein Vater wird ihn lieben, und wir werden zu ihm kommen und Wohnung bei ihm nehmen.“ Johannes 14,23</a:t>
            </a:r>
          </a:p>
          <a:p>
            <a:pPr marL="0" indent="0">
              <a:buNone/>
            </a:pPr>
            <a:endParaRPr lang="de-DE" sz="3600" dirty="0"/>
          </a:p>
          <a:p>
            <a:pPr marL="0" indent="0">
              <a:buNone/>
            </a:pPr>
            <a:endParaRPr lang="de-DE" sz="3600" dirty="0"/>
          </a:p>
        </p:txBody>
      </p:sp>
    </p:spTree>
    <p:extLst>
      <p:ext uri="{BB962C8B-B14F-4D97-AF65-F5344CB8AC3E}">
        <p14:creationId xmlns:p14="http://schemas.microsoft.com/office/powerpoint/2010/main" val="25675310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CA903C-3B79-4DD7-9BF4-9882E8C97CAF}"/>
              </a:ext>
            </a:extLst>
          </p:cNvPr>
          <p:cNvSpPr>
            <a:spLocks noGrp="1"/>
          </p:cNvSpPr>
          <p:nvPr>
            <p:ph type="title"/>
          </p:nvPr>
        </p:nvSpPr>
        <p:spPr/>
        <p:txBody>
          <a:bodyPr/>
          <a:lstStyle/>
          <a:p>
            <a:r>
              <a:rPr lang="de-DE" b="1" dirty="0"/>
              <a:t>3. Der Sohn: wohnhaft, nicht nur Gast</a:t>
            </a:r>
          </a:p>
        </p:txBody>
      </p:sp>
      <p:sp>
        <p:nvSpPr>
          <p:cNvPr id="3" name="Inhaltsplatzhalter 2">
            <a:extLst>
              <a:ext uri="{FF2B5EF4-FFF2-40B4-BE49-F238E27FC236}">
                <a16:creationId xmlns:a16="http://schemas.microsoft.com/office/drawing/2014/main" id="{F06497CC-8252-4227-A996-A2A702315257}"/>
              </a:ext>
            </a:extLst>
          </p:cNvPr>
          <p:cNvSpPr>
            <a:spLocks noGrp="1"/>
          </p:cNvSpPr>
          <p:nvPr>
            <p:ph idx="1"/>
          </p:nvPr>
        </p:nvSpPr>
        <p:spPr/>
        <p:txBody>
          <a:bodyPr>
            <a:noAutofit/>
          </a:bodyPr>
          <a:lstStyle/>
          <a:p>
            <a:pPr marL="0" indent="0">
              <a:buNone/>
            </a:pPr>
            <a:endParaRPr lang="de-DE" sz="3600" dirty="0"/>
          </a:p>
          <a:p>
            <a:pPr marL="742950" indent="-742950">
              <a:buAutoNum type="alphaLcParenR"/>
            </a:pPr>
            <a:r>
              <a:rPr lang="de-DE" sz="3600" dirty="0"/>
              <a:t>Stärke am inwendigen Menschen.</a:t>
            </a:r>
          </a:p>
          <a:p>
            <a:pPr marL="0" indent="0">
              <a:buNone/>
            </a:pPr>
            <a:endParaRPr lang="de-DE" sz="3600" dirty="0"/>
          </a:p>
        </p:txBody>
      </p:sp>
    </p:spTree>
    <p:extLst>
      <p:ext uri="{BB962C8B-B14F-4D97-AF65-F5344CB8AC3E}">
        <p14:creationId xmlns:p14="http://schemas.microsoft.com/office/powerpoint/2010/main" val="37177332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90197D-EAE9-46F9-88FB-46D674C1C6CF}"/>
              </a:ext>
            </a:extLst>
          </p:cNvPr>
          <p:cNvSpPr>
            <a:spLocks noGrp="1"/>
          </p:cNvSpPr>
          <p:nvPr>
            <p:ph type="title"/>
          </p:nvPr>
        </p:nvSpPr>
        <p:spPr/>
        <p:txBody>
          <a:bodyPr/>
          <a:lstStyle/>
          <a:p>
            <a:r>
              <a:rPr lang="de-DE"/>
              <a:t> </a:t>
            </a:r>
            <a:r>
              <a:rPr lang="de-DE" b="1"/>
              <a:t>Heute Abend</a:t>
            </a:r>
          </a:p>
        </p:txBody>
      </p:sp>
      <p:sp>
        <p:nvSpPr>
          <p:cNvPr id="3" name="Inhaltsplatzhalter 2">
            <a:extLst>
              <a:ext uri="{FF2B5EF4-FFF2-40B4-BE49-F238E27FC236}">
                <a16:creationId xmlns:a16="http://schemas.microsoft.com/office/drawing/2014/main" id="{63B33AE5-199D-4D69-B43D-8245D62BD8C4}"/>
              </a:ext>
            </a:extLst>
          </p:cNvPr>
          <p:cNvSpPr>
            <a:spLocks noGrp="1"/>
          </p:cNvSpPr>
          <p:nvPr>
            <p:ph idx="1"/>
          </p:nvPr>
        </p:nvSpPr>
        <p:spPr/>
        <p:txBody>
          <a:bodyPr>
            <a:normAutofit/>
          </a:bodyPr>
          <a:lstStyle/>
          <a:p>
            <a:pPr marL="0" indent="0">
              <a:buNone/>
            </a:pPr>
            <a:r>
              <a:rPr lang="de-DE" sz="3600" dirty="0"/>
              <a:t>Der Bibeltext</a:t>
            </a:r>
          </a:p>
          <a:p>
            <a:pPr marL="0" indent="0">
              <a:buNone/>
            </a:pPr>
            <a:endParaRPr lang="de-DE" sz="3600" dirty="0"/>
          </a:p>
          <a:p>
            <a:pPr>
              <a:buFont typeface="Courier New" panose="02070309020205020404" pitchFamily="49" charset="0"/>
              <a:buChar char="o"/>
            </a:pPr>
            <a:r>
              <a:rPr lang="de-DE" sz="3600" dirty="0"/>
              <a:t> Warum beten?</a:t>
            </a:r>
          </a:p>
          <a:p>
            <a:pPr>
              <a:buFont typeface="Courier New" panose="02070309020205020404" pitchFamily="49" charset="0"/>
              <a:buChar char="o"/>
            </a:pPr>
            <a:r>
              <a:rPr lang="de-DE" sz="3600" dirty="0"/>
              <a:t> Der Vater</a:t>
            </a:r>
          </a:p>
          <a:p>
            <a:pPr>
              <a:buFont typeface="Courier New" panose="02070309020205020404" pitchFamily="49" charset="0"/>
              <a:buChar char="o"/>
            </a:pPr>
            <a:r>
              <a:rPr lang="de-DE" sz="3600" dirty="0"/>
              <a:t> Der Sohn: wohnhaft, nicht nur Gast</a:t>
            </a:r>
          </a:p>
          <a:p>
            <a:pPr>
              <a:buFont typeface="Courier New" panose="02070309020205020404" pitchFamily="49" charset="0"/>
              <a:buChar char="o"/>
            </a:pPr>
            <a:r>
              <a:rPr lang="de-DE" sz="3600" dirty="0"/>
              <a:t> Viel überschwänglicher als mehr</a:t>
            </a:r>
          </a:p>
          <a:p>
            <a:pPr marL="0" indent="0">
              <a:buNone/>
            </a:pPr>
            <a:endParaRPr lang="de-DE" sz="3600" dirty="0"/>
          </a:p>
        </p:txBody>
      </p:sp>
    </p:spTree>
    <p:extLst>
      <p:ext uri="{BB962C8B-B14F-4D97-AF65-F5344CB8AC3E}">
        <p14:creationId xmlns:p14="http://schemas.microsoft.com/office/powerpoint/2010/main" val="17703799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CA903C-3B79-4DD7-9BF4-9882E8C97CAF}"/>
              </a:ext>
            </a:extLst>
          </p:cNvPr>
          <p:cNvSpPr>
            <a:spLocks noGrp="1"/>
          </p:cNvSpPr>
          <p:nvPr>
            <p:ph type="title"/>
          </p:nvPr>
        </p:nvSpPr>
        <p:spPr/>
        <p:txBody>
          <a:bodyPr/>
          <a:lstStyle/>
          <a:p>
            <a:r>
              <a:rPr lang="de-DE" b="1" dirty="0"/>
              <a:t>3. Der Sohn: wohnhaft, nicht nur Gast</a:t>
            </a:r>
          </a:p>
        </p:txBody>
      </p:sp>
      <p:sp>
        <p:nvSpPr>
          <p:cNvPr id="3" name="Inhaltsplatzhalter 2">
            <a:extLst>
              <a:ext uri="{FF2B5EF4-FFF2-40B4-BE49-F238E27FC236}">
                <a16:creationId xmlns:a16="http://schemas.microsoft.com/office/drawing/2014/main" id="{F06497CC-8252-4227-A996-A2A702315257}"/>
              </a:ext>
            </a:extLst>
          </p:cNvPr>
          <p:cNvSpPr>
            <a:spLocks noGrp="1"/>
          </p:cNvSpPr>
          <p:nvPr>
            <p:ph idx="1"/>
          </p:nvPr>
        </p:nvSpPr>
        <p:spPr/>
        <p:txBody>
          <a:bodyPr>
            <a:noAutofit/>
          </a:bodyPr>
          <a:lstStyle/>
          <a:p>
            <a:pPr marL="0" indent="0">
              <a:buNone/>
            </a:pPr>
            <a:endParaRPr lang="de-DE" sz="3600" dirty="0"/>
          </a:p>
          <a:p>
            <a:pPr marL="742950" indent="-742950">
              <a:buAutoNum type="alphaLcParenR"/>
            </a:pPr>
            <a:r>
              <a:rPr lang="de-DE" sz="3600" dirty="0"/>
              <a:t>Stärke am inwendigen Menschen.</a:t>
            </a:r>
          </a:p>
          <a:p>
            <a:pPr marL="742950" indent="-742950">
              <a:buAutoNum type="alphaLcParenR"/>
            </a:pPr>
            <a:r>
              <a:rPr lang="de-DE" sz="3600" dirty="0"/>
              <a:t>Eingewurzelt und gegründet in der Liebe.</a:t>
            </a:r>
          </a:p>
        </p:txBody>
      </p:sp>
    </p:spTree>
    <p:extLst>
      <p:ext uri="{BB962C8B-B14F-4D97-AF65-F5344CB8AC3E}">
        <p14:creationId xmlns:p14="http://schemas.microsoft.com/office/powerpoint/2010/main" val="31837895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90BC11-0430-4FA8-407D-39158D57B401}"/>
              </a:ext>
            </a:extLst>
          </p:cNvPr>
          <p:cNvSpPr>
            <a:spLocks noGrp="1"/>
          </p:cNvSpPr>
          <p:nvPr>
            <p:ph type="title"/>
          </p:nvPr>
        </p:nvSpPr>
        <p:spPr/>
        <p:txBody>
          <a:bodyPr/>
          <a:lstStyle/>
          <a:p>
            <a:r>
              <a:rPr lang="de-DE" b="1" dirty="0"/>
              <a:t>3. Der Sohn: wohnhaft, nicht nur Gast</a:t>
            </a:r>
          </a:p>
        </p:txBody>
      </p:sp>
      <p:sp>
        <p:nvSpPr>
          <p:cNvPr id="3" name="Inhaltsplatzhalter 2">
            <a:extLst>
              <a:ext uri="{FF2B5EF4-FFF2-40B4-BE49-F238E27FC236}">
                <a16:creationId xmlns:a16="http://schemas.microsoft.com/office/drawing/2014/main" id="{F7F23428-3226-F23D-F8CF-66C293FF9083}"/>
              </a:ext>
            </a:extLst>
          </p:cNvPr>
          <p:cNvSpPr>
            <a:spLocks noGrp="1"/>
          </p:cNvSpPr>
          <p:nvPr>
            <p:ph idx="1"/>
          </p:nvPr>
        </p:nvSpPr>
        <p:spPr/>
        <p:txBody>
          <a:bodyPr>
            <a:normAutofit lnSpcReduction="10000"/>
          </a:bodyPr>
          <a:lstStyle/>
          <a:p>
            <a:pPr marL="0" indent="0">
              <a:buNone/>
            </a:pPr>
            <a:r>
              <a:rPr lang="de-DE" sz="3600" dirty="0"/>
              <a:t>6 Wie ihr nun angenommen habt den Herrn Christus Jesus, so lebt auch in ihm, </a:t>
            </a:r>
          </a:p>
          <a:p>
            <a:pPr marL="0" indent="0">
              <a:buNone/>
            </a:pPr>
            <a:r>
              <a:rPr lang="de-DE" sz="3600" dirty="0"/>
              <a:t>7 verwurzelt und gegründet in ihm und fest im Glauben, wie ihr gelehrt worden seid, und voller Dankbarkeit. </a:t>
            </a:r>
          </a:p>
          <a:p>
            <a:pPr marL="0" indent="0">
              <a:buNone/>
            </a:pPr>
            <a:r>
              <a:rPr lang="de-DE" sz="3600" dirty="0"/>
              <a:t>8 Seht zu, dass euch niemand einfange durch die Philosophie und leeren Trug, die der Überlieferung der Menschen und den Elementen der Welt folgen und nicht Christus. </a:t>
            </a:r>
          </a:p>
        </p:txBody>
      </p:sp>
    </p:spTree>
    <p:extLst>
      <p:ext uri="{BB962C8B-B14F-4D97-AF65-F5344CB8AC3E}">
        <p14:creationId xmlns:p14="http://schemas.microsoft.com/office/powerpoint/2010/main" val="13997069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CA903C-3B79-4DD7-9BF4-9882E8C97CAF}"/>
              </a:ext>
            </a:extLst>
          </p:cNvPr>
          <p:cNvSpPr>
            <a:spLocks noGrp="1"/>
          </p:cNvSpPr>
          <p:nvPr>
            <p:ph type="title"/>
          </p:nvPr>
        </p:nvSpPr>
        <p:spPr/>
        <p:txBody>
          <a:bodyPr/>
          <a:lstStyle/>
          <a:p>
            <a:r>
              <a:rPr lang="de-DE" b="1" dirty="0"/>
              <a:t>3. Der Sohn: wohnhaft, nicht nur Gast</a:t>
            </a:r>
          </a:p>
        </p:txBody>
      </p:sp>
      <p:sp>
        <p:nvSpPr>
          <p:cNvPr id="3" name="Inhaltsplatzhalter 2">
            <a:extLst>
              <a:ext uri="{FF2B5EF4-FFF2-40B4-BE49-F238E27FC236}">
                <a16:creationId xmlns:a16="http://schemas.microsoft.com/office/drawing/2014/main" id="{F06497CC-8252-4227-A996-A2A702315257}"/>
              </a:ext>
            </a:extLst>
          </p:cNvPr>
          <p:cNvSpPr>
            <a:spLocks noGrp="1"/>
          </p:cNvSpPr>
          <p:nvPr>
            <p:ph idx="1"/>
          </p:nvPr>
        </p:nvSpPr>
        <p:spPr/>
        <p:txBody>
          <a:bodyPr>
            <a:noAutofit/>
          </a:bodyPr>
          <a:lstStyle/>
          <a:p>
            <a:pPr marL="0" indent="0">
              <a:buNone/>
            </a:pPr>
            <a:endParaRPr lang="de-DE" sz="3600" dirty="0"/>
          </a:p>
          <a:p>
            <a:pPr marL="742950" indent="-742950">
              <a:buAutoNum type="alphaLcParenR"/>
            </a:pPr>
            <a:r>
              <a:rPr lang="de-DE" sz="3600" dirty="0"/>
              <a:t>Stärke am inwendigen Menschen.</a:t>
            </a:r>
          </a:p>
          <a:p>
            <a:pPr marL="742950" indent="-742950">
              <a:buAutoNum type="alphaLcParenR"/>
            </a:pPr>
            <a:r>
              <a:rPr lang="de-DE" sz="3600" dirty="0"/>
              <a:t>Eingewurzelt und gegründet in der Liebe: </a:t>
            </a:r>
          </a:p>
          <a:p>
            <a:pPr marL="0" indent="0">
              <a:buNone/>
            </a:pPr>
            <a:r>
              <a:rPr lang="de-DE" sz="3600" dirty="0"/>
              <a:t>	radikal und fundamental.</a:t>
            </a:r>
          </a:p>
          <a:p>
            <a:pPr marL="0" indent="0">
              <a:buNone/>
            </a:pPr>
            <a:endParaRPr lang="de-DE" sz="3600" dirty="0"/>
          </a:p>
        </p:txBody>
      </p:sp>
    </p:spTree>
    <p:extLst>
      <p:ext uri="{BB962C8B-B14F-4D97-AF65-F5344CB8AC3E}">
        <p14:creationId xmlns:p14="http://schemas.microsoft.com/office/powerpoint/2010/main" val="38968846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CA903C-3B79-4DD7-9BF4-9882E8C97CAF}"/>
              </a:ext>
            </a:extLst>
          </p:cNvPr>
          <p:cNvSpPr>
            <a:spLocks noGrp="1"/>
          </p:cNvSpPr>
          <p:nvPr>
            <p:ph type="title"/>
          </p:nvPr>
        </p:nvSpPr>
        <p:spPr/>
        <p:txBody>
          <a:bodyPr/>
          <a:lstStyle/>
          <a:p>
            <a:r>
              <a:rPr lang="de-DE" b="1" dirty="0"/>
              <a:t>3. Der Sohn: wohnhaft, nicht nur Gast</a:t>
            </a:r>
          </a:p>
        </p:txBody>
      </p:sp>
      <p:sp>
        <p:nvSpPr>
          <p:cNvPr id="3" name="Inhaltsplatzhalter 2">
            <a:extLst>
              <a:ext uri="{FF2B5EF4-FFF2-40B4-BE49-F238E27FC236}">
                <a16:creationId xmlns:a16="http://schemas.microsoft.com/office/drawing/2014/main" id="{F06497CC-8252-4227-A996-A2A702315257}"/>
              </a:ext>
            </a:extLst>
          </p:cNvPr>
          <p:cNvSpPr>
            <a:spLocks noGrp="1"/>
          </p:cNvSpPr>
          <p:nvPr>
            <p:ph idx="1"/>
          </p:nvPr>
        </p:nvSpPr>
        <p:spPr/>
        <p:txBody>
          <a:bodyPr>
            <a:noAutofit/>
          </a:bodyPr>
          <a:lstStyle/>
          <a:p>
            <a:pPr marL="0" indent="0">
              <a:buNone/>
            </a:pPr>
            <a:endParaRPr lang="de-DE" sz="3600" dirty="0"/>
          </a:p>
          <a:p>
            <a:pPr marL="742950" indent="-742950">
              <a:buAutoNum type="alphaLcParenR"/>
            </a:pPr>
            <a:r>
              <a:rPr lang="de-DE" sz="3600" dirty="0"/>
              <a:t>Stärke am inwendigen Menschen.</a:t>
            </a:r>
          </a:p>
          <a:p>
            <a:pPr marL="742950" indent="-742950">
              <a:buAutoNum type="alphaLcParenR"/>
            </a:pPr>
            <a:r>
              <a:rPr lang="de-DE" sz="3600" dirty="0"/>
              <a:t>Eingewurzelt und gegründet in der Liebe.</a:t>
            </a:r>
          </a:p>
          <a:p>
            <a:pPr marL="742950" indent="-742950">
              <a:buAutoNum type="alphaLcParenR"/>
            </a:pPr>
            <a:r>
              <a:rPr lang="de-DE" sz="3600" dirty="0"/>
              <a:t>Die Erkenntnis der Liebe</a:t>
            </a:r>
            <a:endParaRPr lang="de-DE" sz="3200" dirty="0"/>
          </a:p>
          <a:p>
            <a:pPr marL="0" indent="0">
              <a:buNone/>
            </a:pPr>
            <a:endParaRPr lang="de-DE" sz="3200" dirty="0"/>
          </a:p>
          <a:p>
            <a:pPr marL="0" indent="0">
              <a:buNone/>
            </a:pPr>
            <a:endParaRPr lang="de-DE" sz="3600" dirty="0"/>
          </a:p>
        </p:txBody>
      </p:sp>
    </p:spTree>
    <p:extLst>
      <p:ext uri="{BB962C8B-B14F-4D97-AF65-F5344CB8AC3E}">
        <p14:creationId xmlns:p14="http://schemas.microsoft.com/office/powerpoint/2010/main" val="16263234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CA903C-3B79-4DD7-9BF4-9882E8C97CAF}"/>
              </a:ext>
            </a:extLst>
          </p:cNvPr>
          <p:cNvSpPr>
            <a:spLocks noGrp="1"/>
          </p:cNvSpPr>
          <p:nvPr>
            <p:ph type="title"/>
          </p:nvPr>
        </p:nvSpPr>
        <p:spPr/>
        <p:txBody>
          <a:bodyPr/>
          <a:lstStyle/>
          <a:p>
            <a:r>
              <a:rPr lang="de-DE" b="1" dirty="0"/>
              <a:t>3. Der Sohn: wohnhaft, nicht nur Gast</a:t>
            </a:r>
          </a:p>
        </p:txBody>
      </p:sp>
      <p:sp>
        <p:nvSpPr>
          <p:cNvPr id="3" name="Inhaltsplatzhalter 2">
            <a:extLst>
              <a:ext uri="{FF2B5EF4-FFF2-40B4-BE49-F238E27FC236}">
                <a16:creationId xmlns:a16="http://schemas.microsoft.com/office/drawing/2014/main" id="{F06497CC-8252-4227-A996-A2A702315257}"/>
              </a:ext>
            </a:extLst>
          </p:cNvPr>
          <p:cNvSpPr>
            <a:spLocks noGrp="1"/>
          </p:cNvSpPr>
          <p:nvPr>
            <p:ph idx="1"/>
          </p:nvPr>
        </p:nvSpPr>
        <p:spPr/>
        <p:txBody>
          <a:bodyPr>
            <a:noAutofit/>
          </a:bodyPr>
          <a:lstStyle/>
          <a:p>
            <a:pPr marL="0" indent="0">
              <a:buNone/>
            </a:pPr>
            <a:endParaRPr lang="de-DE" sz="3600" dirty="0"/>
          </a:p>
          <a:p>
            <a:pPr marL="742950" indent="-742950">
              <a:buAutoNum type="alphaLcParenR"/>
            </a:pPr>
            <a:r>
              <a:rPr lang="de-DE" sz="3600" dirty="0"/>
              <a:t>Stärke am inwendigen Menschen.</a:t>
            </a:r>
          </a:p>
          <a:p>
            <a:pPr marL="742950" indent="-742950">
              <a:buAutoNum type="alphaLcParenR"/>
            </a:pPr>
            <a:r>
              <a:rPr lang="de-DE" sz="3600" dirty="0"/>
              <a:t>Eingewurzelt und gegründet in der Liebe.</a:t>
            </a:r>
          </a:p>
          <a:p>
            <a:pPr marL="742950" indent="-742950">
              <a:buAutoNum type="alphaLcParenR"/>
            </a:pPr>
            <a:r>
              <a:rPr lang="de-DE" sz="3600" dirty="0"/>
              <a:t>Die Erkenntnis der Liebe: </a:t>
            </a:r>
          </a:p>
          <a:p>
            <a:pPr marL="0" indent="0">
              <a:buNone/>
            </a:pPr>
            <a:r>
              <a:rPr lang="de-DE" sz="3600" dirty="0"/>
              <a:t>	Begreifen wird Erkennen.</a:t>
            </a:r>
          </a:p>
          <a:p>
            <a:pPr marL="0" indent="0">
              <a:buNone/>
            </a:pPr>
            <a:r>
              <a:rPr lang="de-DE" sz="3600" dirty="0"/>
              <a:t>	</a:t>
            </a:r>
            <a:endParaRPr lang="de-DE" sz="3200" dirty="0"/>
          </a:p>
          <a:p>
            <a:pPr marL="0" indent="0">
              <a:buNone/>
            </a:pPr>
            <a:endParaRPr lang="de-DE" sz="3600" dirty="0"/>
          </a:p>
        </p:txBody>
      </p:sp>
    </p:spTree>
    <p:extLst>
      <p:ext uri="{BB962C8B-B14F-4D97-AF65-F5344CB8AC3E}">
        <p14:creationId xmlns:p14="http://schemas.microsoft.com/office/powerpoint/2010/main" val="6256866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CA903C-3B79-4DD7-9BF4-9882E8C97CAF}"/>
              </a:ext>
            </a:extLst>
          </p:cNvPr>
          <p:cNvSpPr>
            <a:spLocks noGrp="1"/>
          </p:cNvSpPr>
          <p:nvPr>
            <p:ph type="title"/>
          </p:nvPr>
        </p:nvSpPr>
        <p:spPr/>
        <p:txBody>
          <a:bodyPr/>
          <a:lstStyle/>
          <a:p>
            <a:r>
              <a:rPr lang="de-DE" b="1" dirty="0"/>
              <a:t>3. Der Sohn: wohnhaft, nicht nur Gast</a:t>
            </a:r>
          </a:p>
        </p:txBody>
      </p:sp>
      <p:sp>
        <p:nvSpPr>
          <p:cNvPr id="3" name="Inhaltsplatzhalter 2">
            <a:extLst>
              <a:ext uri="{FF2B5EF4-FFF2-40B4-BE49-F238E27FC236}">
                <a16:creationId xmlns:a16="http://schemas.microsoft.com/office/drawing/2014/main" id="{F06497CC-8252-4227-A996-A2A702315257}"/>
              </a:ext>
            </a:extLst>
          </p:cNvPr>
          <p:cNvSpPr>
            <a:spLocks noGrp="1"/>
          </p:cNvSpPr>
          <p:nvPr>
            <p:ph idx="1"/>
          </p:nvPr>
        </p:nvSpPr>
        <p:spPr/>
        <p:txBody>
          <a:bodyPr>
            <a:noAutofit/>
          </a:bodyPr>
          <a:lstStyle/>
          <a:p>
            <a:pPr marL="0" indent="0">
              <a:buNone/>
            </a:pPr>
            <a:endParaRPr lang="de-DE" sz="3600" dirty="0"/>
          </a:p>
          <a:p>
            <a:pPr marL="742950" indent="-742950">
              <a:buAutoNum type="alphaLcParenR"/>
            </a:pPr>
            <a:r>
              <a:rPr lang="de-DE" sz="3600" dirty="0"/>
              <a:t>Stärke am inwendigen Menschen.</a:t>
            </a:r>
          </a:p>
          <a:p>
            <a:pPr marL="742950" indent="-742950">
              <a:buAutoNum type="alphaLcParenR"/>
            </a:pPr>
            <a:r>
              <a:rPr lang="de-DE" sz="3600" dirty="0"/>
              <a:t>Eingewurzelt und gegründet in der Liebe.</a:t>
            </a:r>
          </a:p>
          <a:p>
            <a:pPr marL="742950" indent="-742950">
              <a:buAutoNum type="alphaLcParenR"/>
            </a:pPr>
            <a:r>
              <a:rPr lang="de-DE" sz="3600" dirty="0"/>
              <a:t>Die Erkenntnis der Liebe: </a:t>
            </a:r>
          </a:p>
          <a:p>
            <a:pPr marL="0" indent="0">
              <a:buNone/>
            </a:pPr>
            <a:r>
              <a:rPr lang="de-DE" sz="3600" dirty="0"/>
              <a:t>	Begreifen wird Erkennen.</a:t>
            </a:r>
          </a:p>
          <a:p>
            <a:pPr marL="0" indent="0">
              <a:buNone/>
            </a:pPr>
            <a:r>
              <a:rPr lang="de-DE" sz="3600" dirty="0"/>
              <a:t>	Vier Dimensionen.</a:t>
            </a:r>
            <a:endParaRPr lang="de-DE" sz="3200" dirty="0"/>
          </a:p>
          <a:p>
            <a:pPr marL="0" indent="0">
              <a:buNone/>
            </a:pPr>
            <a:endParaRPr lang="de-DE" sz="3200" dirty="0"/>
          </a:p>
          <a:p>
            <a:pPr marL="0" indent="0">
              <a:buNone/>
            </a:pPr>
            <a:endParaRPr lang="de-DE" sz="3600" dirty="0"/>
          </a:p>
        </p:txBody>
      </p:sp>
    </p:spTree>
    <p:extLst>
      <p:ext uri="{BB962C8B-B14F-4D97-AF65-F5344CB8AC3E}">
        <p14:creationId xmlns:p14="http://schemas.microsoft.com/office/powerpoint/2010/main" val="13505792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90BC11-0430-4FA8-407D-39158D57B401}"/>
              </a:ext>
            </a:extLst>
          </p:cNvPr>
          <p:cNvSpPr>
            <a:spLocks noGrp="1"/>
          </p:cNvSpPr>
          <p:nvPr>
            <p:ph type="title"/>
          </p:nvPr>
        </p:nvSpPr>
        <p:spPr/>
        <p:txBody>
          <a:bodyPr/>
          <a:lstStyle/>
          <a:p>
            <a:r>
              <a:rPr lang="de-DE" b="1" dirty="0"/>
              <a:t>3. Der Sohn: wohnhaft, nicht nur Gast</a:t>
            </a:r>
          </a:p>
        </p:txBody>
      </p:sp>
      <p:sp>
        <p:nvSpPr>
          <p:cNvPr id="3" name="Inhaltsplatzhalter 2">
            <a:extLst>
              <a:ext uri="{FF2B5EF4-FFF2-40B4-BE49-F238E27FC236}">
                <a16:creationId xmlns:a16="http://schemas.microsoft.com/office/drawing/2014/main" id="{F7F23428-3226-F23D-F8CF-66C293FF9083}"/>
              </a:ext>
            </a:extLst>
          </p:cNvPr>
          <p:cNvSpPr>
            <a:spLocks noGrp="1"/>
          </p:cNvSpPr>
          <p:nvPr>
            <p:ph idx="1"/>
          </p:nvPr>
        </p:nvSpPr>
        <p:spPr/>
        <p:txBody>
          <a:bodyPr>
            <a:normAutofit/>
          </a:bodyPr>
          <a:lstStyle/>
          <a:p>
            <a:pPr marL="0" indent="0">
              <a:buNone/>
            </a:pPr>
            <a:r>
              <a:rPr lang="de-DE" sz="3600" dirty="0"/>
              <a:t> 38 Denn ich bin gewiss, dass weder Tod noch Leben, weder Engel noch Mächte noch Gewalten, weder Gegenwärtiges noch Zukünftiges, </a:t>
            </a:r>
          </a:p>
          <a:p>
            <a:pPr marL="0" indent="0">
              <a:buNone/>
            </a:pPr>
            <a:r>
              <a:rPr lang="de-DE" sz="3600" dirty="0"/>
              <a:t>39 weder Hohes noch Tiefes noch irgendeine andere Kreatur uns scheiden kann von der Liebe Gottes, die in Christus Jesus ist, unserm Herrn.</a:t>
            </a:r>
          </a:p>
        </p:txBody>
      </p:sp>
    </p:spTree>
    <p:extLst>
      <p:ext uri="{BB962C8B-B14F-4D97-AF65-F5344CB8AC3E}">
        <p14:creationId xmlns:p14="http://schemas.microsoft.com/office/powerpoint/2010/main" val="10197642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90BC11-0430-4FA8-407D-39158D57B401}"/>
              </a:ext>
            </a:extLst>
          </p:cNvPr>
          <p:cNvSpPr>
            <a:spLocks noGrp="1"/>
          </p:cNvSpPr>
          <p:nvPr>
            <p:ph type="title"/>
          </p:nvPr>
        </p:nvSpPr>
        <p:spPr/>
        <p:txBody>
          <a:bodyPr/>
          <a:lstStyle/>
          <a:p>
            <a:r>
              <a:rPr lang="de-DE" b="1" dirty="0"/>
              <a:t>3. Der Sohn: wohnhaft, nicht nur Gast</a:t>
            </a:r>
          </a:p>
        </p:txBody>
      </p:sp>
      <p:sp>
        <p:nvSpPr>
          <p:cNvPr id="3" name="Inhaltsplatzhalter 2">
            <a:extLst>
              <a:ext uri="{FF2B5EF4-FFF2-40B4-BE49-F238E27FC236}">
                <a16:creationId xmlns:a16="http://schemas.microsoft.com/office/drawing/2014/main" id="{F7F23428-3226-F23D-F8CF-66C293FF9083}"/>
              </a:ext>
            </a:extLst>
          </p:cNvPr>
          <p:cNvSpPr>
            <a:spLocks noGrp="1"/>
          </p:cNvSpPr>
          <p:nvPr>
            <p:ph idx="1"/>
          </p:nvPr>
        </p:nvSpPr>
        <p:spPr/>
        <p:txBody>
          <a:bodyPr>
            <a:normAutofit/>
          </a:bodyPr>
          <a:lstStyle/>
          <a:p>
            <a:pPr marL="0" indent="0">
              <a:buNone/>
            </a:pPr>
            <a:endParaRPr lang="de-DE" sz="3600" dirty="0"/>
          </a:p>
          <a:p>
            <a:pPr marL="0" indent="0">
              <a:buNone/>
            </a:pPr>
            <a:r>
              <a:rPr lang="de-DE" sz="3600" dirty="0"/>
              <a:t> „Gott erkennen wir nur in der Liebe Christi. </a:t>
            </a:r>
          </a:p>
          <a:p>
            <a:pPr marL="0" indent="0">
              <a:buNone/>
            </a:pPr>
            <a:r>
              <a:rPr lang="de-DE" sz="3600" dirty="0"/>
              <a:t>Schon diese Liebe übersteigt unser Denken. </a:t>
            </a:r>
          </a:p>
          <a:p>
            <a:pPr marL="0" indent="0">
              <a:buNone/>
            </a:pPr>
            <a:r>
              <a:rPr lang="de-DE" sz="3600" dirty="0"/>
              <a:t>Wie sehr bleibt das Wesen Gottes außerhalb dieser Liebe für uns ein Rätsel!“</a:t>
            </a:r>
          </a:p>
          <a:p>
            <a:pPr marL="0" indent="0">
              <a:buNone/>
            </a:pPr>
            <a:r>
              <a:rPr lang="de-DE" sz="3600" dirty="0"/>
              <a:t>                                             </a:t>
            </a:r>
            <a:r>
              <a:rPr lang="de-DE" dirty="0"/>
              <a:t>Thomas </a:t>
            </a:r>
            <a:r>
              <a:rPr lang="de-DE" dirty="0" err="1"/>
              <a:t>Winger</a:t>
            </a:r>
            <a:endParaRPr lang="de-DE" sz="3600" dirty="0"/>
          </a:p>
        </p:txBody>
      </p:sp>
    </p:spTree>
    <p:extLst>
      <p:ext uri="{BB962C8B-B14F-4D97-AF65-F5344CB8AC3E}">
        <p14:creationId xmlns:p14="http://schemas.microsoft.com/office/powerpoint/2010/main" val="23111569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90BC11-0430-4FA8-407D-39158D57B401}"/>
              </a:ext>
            </a:extLst>
          </p:cNvPr>
          <p:cNvSpPr>
            <a:spLocks noGrp="1"/>
          </p:cNvSpPr>
          <p:nvPr>
            <p:ph type="title"/>
          </p:nvPr>
        </p:nvSpPr>
        <p:spPr/>
        <p:txBody>
          <a:bodyPr/>
          <a:lstStyle/>
          <a:p>
            <a:r>
              <a:rPr lang="de-DE" b="1" dirty="0"/>
              <a:t>3. Der Sohn: wohnhaft, nicht nur Gast</a:t>
            </a:r>
          </a:p>
        </p:txBody>
      </p:sp>
      <p:sp>
        <p:nvSpPr>
          <p:cNvPr id="3" name="Inhaltsplatzhalter 2">
            <a:extLst>
              <a:ext uri="{FF2B5EF4-FFF2-40B4-BE49-F238E27FC236}">
                <a16:creationId xmlns:a16="http://schemas.microsoft.com/office/drawing/2014/main" id="{F7F23428-3226-F23D-F8CF-66C293FF9083}"/>
              </a:ext>
            </a:extLst>
          </p:cNvPr>
          <p:cNvSpPr>
            <a:spLocks noGrp="1"/>
          </p:cNvSpPr>
          <p:nvPr>
            <p:ph idx="1"/>
          </p:nvPr>
        </p:nvSpPr>
        <p:spPr/>
        <p:txBody>
          <a:bodyPr>
            <a:normAutofit/>
          </a:bodyPr>
          <a:lstStyle/>
          <a:p>
            <a:pPr marL="0" indent="0">
              <a:buNone/>
            </a:pPr>
            <a:r>
              <a:rPr lang="de-DE" sz="3600" dirty="0"/>
              <a:t>Der Leib Christi soll erbaut werden, „bis wir alle hingelangen zur Einheit des Glaubens und der Erkenntnis des Sohnes Gottes, zum vollendeten Menschen, zum vollen Maß der Fülle Christi, damit wir nicht mehr unmündig seien und uns von jedem Wind einer Lehre bewegen und umhertreiben lassen.“</a:t>
            </a:r>
          </a:p>
          <a:p>
            <a:pPr marL="0" indent="0">
              <a:buNone/>
            </a:pPr>
            <a:r>
              <a:rPr lang="de-DE" sz="3600" dirty="0"/>
              <a:t>                                                                 Epheser 4</a:t>
            </a:r>
          </a:p>
        </p:txBody>
      </p:sp>
    </p:spTree>
    <p:extLst>
      <p:ext uri="{BB962C8B-B14F-4D97-AF65-F5344CB8AC3E}">
        <p14:creationId xmlns:p14="http://schemas.microsoft.com/office/powerpoint/2010/main" val="10901327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CA903C-3B79-4DD7-9BF4-9882E8C97CAF}"/>
              </a:ext>
            </a:extLst>
          </p:cNvPr>
          <p:cNvSpPr>
            <a:spLocks noGrp="1"/>
          </p:cNvSpPr>
          <p:nvPr>
            <p:ph type="title"/>
          </p:nvPr>
        </p:nvSpPr>
        <p:spPr/>
        <p:txBody>
          <a:bodyPr/>
          <a:lstStyle/>
          <a:p>
            <a:r>
              <a:rPr lang="de-DE" b="1" dirty="0"/>
              <a:t>3. Der Sohn: wohnhaft, nicht nur Gast</a:t>
            </a:r>
          </a:p>
        </p:txBody>
      </p:sp>
      <p:sp>
        <p:nvSpPr>
          <p:cNvPr id="3" name="Inhaltsplatzhalter 2">
            <a:extLst>
              <a:ext uri="{FF2B5EF4-FFF2-40B4-BE49-F238E27FC236}">
                <a16:creationId xmlns:a16="http://schemas.microsoft.com/office/drawing/2014/main" id="{F06497CC-8252-4227-A996-A2A702315257}"/>
              </a:ext>
            </a:extLst>
          </p:cNvPr>
          <p:cNvSpPr>
            <a:spLocks noGrp="1"/>
          </p:cNvSpPr>
          <p:nvPr>
            <p:ph idx="1"/>
          </p:nvPr>
        </p:nvSpPr>
        <p:spPr/>
        <p:txBody>
          <a:bodyPr>
            <a:noAutofit/>
          </a:bodyPr>
          <a:lstStyle/>
          <a:p>
            <a:pPr marL="0" indent="0">
              <a:buNone/>
            </a:pPr>
            <a:endParaRPr lang="de-DE" sz="3600" dirty="0"/>
          </a:p>
          <a:p>
            <a:pPr marL="742950" indent="-742950">
              <a:buAutoNum type="alphaLcParenR"/>
            </a:pPr>
            <a:r>
              <a:rPr lang="de-DE" sz="3600" dirty="0"/>
              <a:t>Stärke am inwendigen Menschen.</a:t>
            </a:r>
          </a:p>
          <a:p>
            <a:pPr marL="742950" indent="-742950">
              <a:buAutoNum type="alphaLcParenR"/>
            </a:pPr>
            <a:r>
              <a:rPr lang="de-DE" sz="3600" dirty="0"/>
              <a:t>Eingewurzelt und gegründet in der Liebe.</a:t>
            </a:r>
          </a:p>
          <a:p>
            <a:pPr marL="742950" indent="-742950">
              <a:buAutoNum type="alphaLcParenR"/>
            </a:pPr>
            <a:r>
              <a:rPr lang="de-DE" sz="3600" dirty="0"/>
              <a:t>Die Erkenntnis der Liebe.</a:t>
            </a:r>
          </a:p>
          <a:p>
            <a:pPr marL="742950" indent="-742950">
              <a:buAutoNum type="alphaLcParenR"/>
            </a:pPr>
            <a:r>
              <a:rPr lang="de-DE" sz="3600" dirty="0"/>
              <a:t>Die Fülle Gottes</a:t>
            </a:r>
            <a:endParaRPr lang="de-DE" sz="3200" dirty="0"/>
          </a:p>
          <a:p>
            <a:pPr marL="0" indent="0">
              <a:buNone/>
            </a:pPr>
            <a:endParaRPr lang="de-DE" sz="3600" dirty="0"/>
          </a:p>
        </p:txBody>
      </p:sp>
    </p:spTree>
    <p:extLst>
      <p:ext uri="{BB962C8B-B14F-4D97-AF65-F5344CB8AC3E}">
        <p14:creationId xmlns:p14="http://schemas.microsoft.com/office/powerpoint/2010/main" val="2984143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739405-98B0-A19C-8D89-D3D95643A424}"/>
              </a:ext>
            </a:extLst>
          </p:cNvPr>
          <p:cNvSpPr>
            <a:spLocks noGrp="1"/>
          </p:cNvSpPr>
          <p:nvPr>
            <p:ph type="title"/>
          </p:nvPr>
        </p:nvSpPr>
        <p:spPr/>
        <p:txBody>
          <a:bodyPr/>
          <a:lstStyle/>
          <a:p>
            <a:r>
              <a:rPr lang="de-DE" b="1" dirty="0"/>
              <a:t>Epheser 3</a:t>
            </a:r>
          </a:p>
        </p:txBody>
      </p:sp>
      <p:sp>
        <p:nvSpPr>
          <p:cNvPr id="3" name="Inhaltsplatzhalter 2">
            <a:extLst>
              <a:ext uri="{FF2B5EF4-FFF2-40B4-BE49-F238E27FC236}">
                <a16:creationId xmlns:a16="http://schemas.microsoft.com/office/drawing/2014/main" id="{39CFF118-7088-BFD1-BB51-59CFD068506B}"/>
              </a:ext>
            </a:extLst>
          </p:cNvPr>
          <p:cNvSpPr>
            <a:spLocks noGrp="1"/>
          </p:cNvSpPr>
          <p:nvPr>
            <p:ph idx="1"/>
          </p:nvPr>
        </p:nvSpPr>
        <p:spPr/>
        <p:txBody>
          <a:bodyPr>
            <a:normAutofit lnSpcReduction="10000"/>
          </a:bodyPr>
          <a:lstStyle/>
          <a:p>
            <a:pPr marL="0" indent="0">
              <a:buNone/>
            </a:pPr>
            <a:r>
              <a:rPr lang="de-DE" sz="3600" dirty="0"/>
              <a:t>14 Deshalb beuge ich meine Knie vor dem Vater, </a:t>
            </a:r>
          </a:p>
          <a:p>
            <a:pPr marL="0" indent="0">
              <a:buNone/>
            </a:pPr>
            <a:r>
              <a:rPr lang="de-DE" sz="3600" dirty="0"/>
              <a:t>15 von dem jedes Geschlecht im Himmel und auf Erden seinen Namen hat, </a:t>
            </a:r>
          </a:p>
          <a:p>
            <a:pPr marL="0" indent="0">
              <a:buNone/>
            </a:pPr>
            <a:r>
              <a:rPr lang="de-DE" sz="3600" dirty="0"/>
              <a:t>16 dass er euch Kraft gebe nach dem Reichtum seiner Herrlichkeit, gestärkt zu werden durch seinen Geist an dem inwendigen Menschen, </a:t>
            </a:r>
          </a:p>
          <a:p>
            <a:pPr marL="0" indent="0">
              <a:buNone/>
            </a:pPr>
            <a:r>
              <a:rPr lang="de-DE" sz="3600" dirty="0"/>
              <a:t>17 dass Christus durch den Glauben in euren Herzen wohne.</a:t>
            </a:r>
          </a:p>
        </p:txBody>
      </p:sp>
    </p:spTree>
    <p:extLst>
      <p:ext uri="{BB962C8B-B14F-4D97-AF65-F5344CB8AC3E}">
        <p14:creationId xmlns:p14="http://schemas.microsoft.com/office/powerpoint/2010/main" val="18521712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CA903C-3B79-4DD7-9BF4-9882E8C97CAF}"/>
              </a:ext>
            </a:extLst>
          </p:cNvPr>
          <p:cNvSpPr>
            <a:spLocks noGrp="1"/>
          </p:cNvSpPr>
          <p:nvPr>
            <p:ph type="title"/>
          </p:nvPr>
        </p:nvSpPr>
        <p:spPr/>
        <p:txBody>
          <a:bodyPr/>
          <a:lstStyle/>
          <a:p>
            <a:r>
              <a:rPr lang="de-DE" b="1" dirty="0"/>
              <a:t>3. Der Sohn: wohnhaft, nicht nur Gast</a:t>
            </a:r>
          </a:p>
        </p:txBody>
      </p:sp>
      <p:sp>
        <p:nvSpPr>
          <p:cNvPr id="3" name="Inhaltsplatzhalter 2">
            <a:extLst>
              <a:ext uri="{FF2B5EF4-FFF2-40B4-BE49-F238E27FC236}">
                <a16:creationId xmlns:a16="http://schemas.microsoft.com/office/drawing/2014/main" id="{F06497CC-8252-4227-A996-A2A702315257}"/>
              </a:ext>
            </a:extLst>
          </p:cNvPr>
          <p:cNvSpPr>
            <a:spLocks noGrp="1"/>
          </p:cNvSpPr>
          <p:nvPr>
            <p:ph idx="1"/>
          </p:nvPr>
        </p:nvSpPr>
        <p:spPr/>
        <p:txBody>
          <a:bodyPr>
            <a:noAutofit/>
          </a:bodyPr>
          <a:lstStyle/>
          <a:p>
            <a:pPr marL="0" indent="0">
              <a:buNone/>
            </a:pPr>
            <a:endParaRPr lang="de-DE" sz="3600" dirty="0"/>
          </a:p>
          <a:p>
            <a:pPr marL="0" indent="0">
              <a:buNone/>
            </a:pPr>
            <a:r>
              <a:rPr lang="de-DE" sz="3600" dirty="0"/>
              <a:t>„Meine Lieben, wir sind schon Gottes Kinder; es ist aber noch nicht offenbar geworden, was wir sein werden. Wir wissen: Wenn es offenbar wird, werden wir ihm gleich sein; denn wir werden ihn sehen, wie er ist.“                                              </a:t>
            </a:r>
            <a:r>
              <a:rPr lang="de-DE" sz="3200" dirty="0"/>
              <a:t>1. Johannes 3,2</a:t>
            </a:r>
            <a:endParaRPr lang="de-DE" sz="3600" dirty="0"/>
          </a:p>
          <a:p>
            <a:pPr marL="0" indent="0">
              <a:buNone/>
            </a:pPr>
            <a:endParaRPr lang="de-DE" sz="3600" dirty="0"/>
          </a:p>
        </p:txBody>
      </p:sp>
    </p:spTree>
    <p:extLst>
      <p:ext uri="{BB962C8B-B14F-4D97-AF65-F5344CB8AC3E}">
        <p14:creationId xmlns:p14="http://schemas.microsoft.com/office/powerpoint/2010/main" val="34093335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CA903C-3B79-4DD7-9BF4-9882E8C97CAF}"/>
              </a:ext>
            </a:extLst>
          </p:cNvPr>
          <p:cNvSpPr>
            <a:spLocks noGrp="1"/>
          </p:cNvSpPr>
          <p:nvPr>
            <p:ph type="title"/>
          </p:nvPr>
        </p:nvSpPr>
        <p:spPr/>
        <p:txBody>
          <a:bodyPr/>
          <a:lstStyle/>
          <a:p>
            <a:r>
              <a:rPr lang="de-DE" b="1" dirty="0"/>
              <a:t>3. Der Sohn: wohnhaft, nicht nur Gast</a:t>
            </a:r>
          </a:p>
        </p:txBody>
      </p:sp>
      <p:sp>
        <p:nvSpPr>
          <p:cNvPr id="3" name="Inhaltsplatzhalter 2">
            <a:extLst>
              <a:ext uri="{FF2B5EF4-FFF2-40B4-BE49-F238E27FC236}">
                <a16:creationId xmlns:a16="http://schemas.microsoft.com/office/drawing/2014/main" id="{F06497CC-8252-4227-A996-A2A702315257}"/>
              </a:ext>
            </a:extLst>
          </p:cNvPr>
          <p:cNvSpPr>
            <a:spLocks noGrp="1"/>
          </p:cNvSpPr>
          <p:nvPr>
            <p:ph idx="1"/>
          </p:nvPr>
        </p:nvSpPr>
        <p:spPr/>
        <p:txBody>
          <a:bodyPr>
            <a:noAutofit/>
          </a:bodyPr>
          <a:lstStyle/>
          <a:p>
            <a:pPr marL="0" indent="0">
              <a:buNone/>
            </a:pPr>
            <a:endParaRPr lang="de-DE" sz="3600" dirty="0"/>
          </a:p>
          <a:p>
            <a:pPr marL="0" indent="0">
              <a:buNone/>
            </a:pPr>
            <a:r>
              <a:rPr lang="de-DE" sz="3600" dirty="0"/>
              <a:t>„„Gerechter Vater, die Welt kennt dich nicht; ich aber kenne dich, und diese haben erkannt, dass du mich gesandt hast. Und ich habe ihnen deinen Namen kundgetan und werde ihn kundtun, damit die Liebe, mit der du mich liebst, in ihnen sei und ich in ihnen.“</a:t>
            </a:r>
          </a:p>
          <a:p>
            <a:pPr marL="0" indent="0">
              <a:buNone/>
            </a:pPr>
            <a:r>
              <a:rPr lang="de-DE" sz="3600" dirty="0"/>
              <a:t>                                             </a:t>
            </a:r>
            <a:r>
              <a:rPr lang="de-DE" sz="3200" dirty="0"/>
              <a:t>Johannes 17, 25f</a:t>
            </a:r>
            <a:endParaRPr lang="de-DE" sz="3600" dirty="0"/>
          </a:p>
        </p:txBody>
      </p:sp>
    </p:spTree>
    <p:extLst>
      <p:ext uri="{BB962C8B-B14F-4D97-AF65-F5344CB8AC3E}">
        <p14:creationId xmlns:p14="http://schemas.microsoft.com/office/powerpoint/2010/main" val="29846518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CA903C-3B79-4DD7-9BF4-9882E8C97CAF}"/>
              </a:ext>
            </a:extLst>
          </p:cNvPr>
          <p:cNvSpPr>
            <a:spLocks noGrp="1"/>
          </p:cNvSpPr>
          <p:nvPr>
            <p:ph type="title"/>
          </p:nvPr>
        </p:nvSpPr>
        <p:spPr/>
        <p:txBody>
          <a:bodyPr/>
          <a:lstStyle/>
          <a:p>
            <a:r>
              <a:rPr lang="de-DE" b="1" dirty="0"/>
              <a:t>4. Viel überschwänglicher als mehr</a:t>
            </a:r>
          </a:p>
        </p:txBody>
      </p:sp>
      <p:sp>
        <p:nvSpPr>
          <p:cNvPr id="3" name="Inhaltsplatzhalter 2">
            <a:extLst>
              <a:ext uri="{FF2B5EF4-FFF2-40B4-BE49-F238E27FC236}">
                <a16:creationId xmlns:a16="http://schemas.microsoft.com/office/drawing/2014/main" id="{F06497CC-8252-4227-A996-A2A702315257}"/>
              </a:ext>
            </a:extLst>
          </p:cNvPr>
          <p:cNvSpPr>
            <a:spLocks noGrp="1"/>
          </p:cNvSpPr>
          <p:nvPr>
            <p:ph idx="1"/>
          </p:nvPr>
        </p:nvSpPr>
        <p:spPr/>
        <p:txBody>
          <a:bodyPr>
            <a:noAutofit/>
          </a:bodyPr>
          <a:lstStyle/>
          <a:p>
            <a:pPr marL="0" indent="0">
              <a:buNone/>
            </a:pPr>
            <a:endParaRPr lang="de-DE" sz="3600" dirty="0"/>
          </a:p>
        </p:txBody>
      </p:sp>
    </p:spTree>
    <p:extLst>
      <p:ext uri="{BB962C8B-B14F-4D97-AF65-F5344CB8AC3E}">
        <p14:creationId xmlns:p14="http://schemas.microsoft.com/office/powerpoint/2010/main" val="3763844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CA903C-3B79-4DD7-9BF4-9882E8C97CAF}"/>
              </a:ext>
            </a:extLst>
          </p:cNvPr>
          <p:cNvSpPr>
            <a:spLocks noGrp="1"/>
          </p:cNvSpPr>
          <p:nvPr>
            <p:ph type="title"/>
          </p:nvPr>
        </p:nvSpPr>
        <p:spPr/>
        <p:txBody>
          <a:bodyPr/>
          <a:lstStyle/>
          <a:p>
            <a:r>
              <a:rPr lang="de-DE" b="1" dirty="0"/>
              <a:t>4. Viel überschwänglicher als mehr</a:t>
            </a:r>
          </a:p>
        </p:txBody>
      </p:sp>
      <p:sp>
        <p:nvSpPr>
          <p:cNvPr id="3" name="Inhaltsplatzhalter 2">
            <a:extLst>
              <a:ext uri="{FF2B5EF4-FFF2-40B4-BE49-F238E27FC236}">
                <a16:creationId xmlns:a16="http://schemas.microsoft.com/office/drawing/2014/main" id="{F06497CC-8252-4227-A996-A2A702315257}"/>
              </a:ext>
            </a:extLst>
          </p:cNvPr>
          <p:cNvSpPr>
            <a:spLocks noGrp="1"/>
          </p:cNvSpPr>
          <p:nvPr>
            <p:ph idx="1"/>
          </p:nvPr>
        </p:nvSpPr>
        <p:spPr/>
        <p:txBody>
          <a:bodyPr>
            <a:noAutofit/>
          </a:bodyPr>
          <a:lstStyle/>
          <a:p>
            <a:pPr marL="0" indent="0">
              <a:buNone/>
            </a:pPr>
            <a:r>
              <a:rPr lang="de-DE" sz="3600" dirty="0"/>
              <a:t>Grundstruktur der Doxologie:</a:t>
            </a:r>
          </a:p>
          <a:p>
            <a:pPr marL="0" indent="0">
              <a:buNone/>
            </a:pPr>
            <a:r>
              <a:rPr lang="de-DE" sz="3600" dirty="0"/>
              <a:t> - Gott oder Christus im Dativ,</a:t>
            </a:r>
          </a:p>
          <a:p>
            <a:pPr>
              <a:buFontTx/>
              <a:buChar char="-"/>
            </a:pPr>
            <a:r>
              <a:rPr lang="de-DE" sz="3600" dirty="0"/>
              <a:t>Worte wie Herrlichkeit, Ehre oder Macht,</a:t>
            </a:r>
          </a:p>
          <a:p>
            <a:pPr>
              <a:buFontTx/>
              <a:buChar char="-"/>
            </a:pPr>
            <a:r>
              <a:rPr lang="de-DE" sz="3600" dirty="0"/>
              <a:t>Begriffe, die die Ewigkeit beschreiben,</a:t>
            </a:r>
          </a:p>
          <a:p>
            <a:pPr>
              <a:buFontTx/>
              <a:buChar char="-"/>
            </a:pPr>
            <a:r>
              <a:rPr lang="de-DE" sz="3600" dirty="0"/>
              <a:t>Amen.</a:t>
            </a:r>
          </a:p>
          <a:p>
            <a:pPr marL="0" indent="0">
              <a:buNone/>
            </a:pPr>
            <a:endParaRPr lang="de-DE" sz="3600" dirty="0"/>
          </a:p>
        </p:txBody>
      </p:sp>
    </p:spTree>
    <p:extLst>
      <p:ext uri="{BB962C8B-B14F-4D97-AF65-F5344CB8AC3E}">
        <p14:creationId xmlns:p14="http://schemas.microsoft.com/office/powerpoint/2010/main" val="36240761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CA903C-3B79-4DD7-9BF4-9882E8C97CAF}"/>
              </a:ext>
            </a:extLst>
          </p:cNvPr>
          <p:cNvSpPr>
            <a:spLocks noGrp="1"/>
          </p:cNvSpPr>
          <p:nvPr>
            <p:ph type="title"/>
          </p:nvPr>
        </p:nvSpPr>
        <p:spPr/>
        <p:txBody>
          <a:bodyPr/>
          <a:lstStyle/>
          <a:p>
            <a:r>
              <a:rPr lang="de-DE" b="1" dirty="0"/>
              <a:t>4. Viel überschwänglicher als mehr</a:t>
            </a:r>
          </a:p>
        </p:txBody>
      </p:sp>
      <p:sp>
        <p:nvSpPr>
          <p:cNvPr id="3" name="Inhaltsplatzhalter 2">
            <a:extLst>
              <a:ext uri="{FF2B5EF4-FFF2-40B4-BE49-F238E27FC236}">
                <a16:creationId xmlns:a16="http://schemas.microsoft.com/office/drawing/2014/main" id="{F06497CC-8252-4227-A996-A2A702315257}"/>
              </a:ext>
            </a:extLst>
          </p:cNvPr>
          <p:cNvSpPr>
            <a:spLocks noGrp="1"/>
          </p:cNvSpPr>
          <p:nvPr>
            <p:ph idx="1"/>
          </p:nvPr>
        </p:nvSpPr>
        <p:spPr/>
        <p:txBody>
          <a:bodyPr>
            <a:noAutofit/>
          </a:bodyPr>
          <a:lstStyle/>
          <a:p>
            <a:pPr marL="0" indent="0">
              <a:buNone/>
            </a:pPr>
            <a:r>
              <a:rPr lang="de-DE" sz="3600" dirty="0"/>
              <a:t>„Lob, Ehr und Preis sei Gott, </a:t>
            </a:r>
          </a:p>
          <a:p>
            <a:pPr marL="0" indent="0">
              <a:buNone/>
            </a:pPr>
            <a:r>
              <a:rPr lang="de-DE" sz="3600" dirty="0"/>
              <a:t>dem Vater und dem Sohne, und dem der beiden gleich im höchsten Himmelsthrone,</a:t>
            </a:r>
          </a:p>
          <a:p>
            <a:pPr marL="0" indent="0">
              <a:buNone/>
            </a:pPr>
            <a:r>
              <a:rPr lang="de-DE" sz="3600" dirty="0"/>
              <a:t>dem dreimal einen Gott, wie es ursprünglich war </a:t>
            </a:r>
          </a:p>
          <a:p>
            <a:pPr marL="0" indent="0">
              <a:buNone/>
            </a:pPr>
            <a:r>
              <a:rPr lang="de-DE" sz="3600" dirty="0"/>
              <a:t>und ist und bleiben wird, </a:t>
            </a:r>
            <a:r>
              <a:rPr lang="de-DE" sz="3600" dirty="0" err="1"/>
              <a:t>jetztund</a:t>
            </a:r>
            <a:r>
              <a:rPr lang="de-DE" sz="3600" dirty="0"/>
              <a:t> und immerdar.“ </a:t>
            </a:r>
          </a:p>
          <a:p>
            <a:pPr marL="0" indent="0">
              <a:buNone/>
            </a:pPr>
            <a:r>
              <a:rPr lang="de-DE" dirty="0"/>
              <a:t>                                                                           Nikolaus </a:t>
            </a:r>
            <a:r>
              <a:rPr lang="de-DE" dirty="0" err="1"/>
              <a:t>Selnecker</a:t>
            </a:r>
            <a:endParaRPr lang="de-DE" dirty="0"/>
          </a:p>
          <a:p>
            <a:pPr marL="0" indent="0">
              <a:buNone/>
            </a:pPr>
            <a:endParaRPr lang="de-DE" sz="3600" dirty="0"/>
          </a:p>
          <a:p>
            <a:pPr marL="0" indent="0">
              <a:buNone/>
            </a:pPr>
            <a:endParaRPr lang="de-DE" sz="3600" dirty="0"/>
          </a:p>
        </p:txBody>
      </p:sp>
    </p:spTree>
    <p:extLst>
      <p:ext uri="{BB962C8B-B14F-4D97-AF65-F5344CB8AC3E}">
        <p14:creationId xmlns:p14="http://schemas.microsoft.com/office/powerpoint/2010/main" val="1080034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E2DB8A-F13B-C94C-60DB-CC48CF71A37D}"/>
              </a:ext>
            </a:extLst>
          </p:cNvPr>
          <p:cNvSpPr>
            <a:spLocks noGrp="1"/>
          </p:cNvSpPr>
          <p:nvPr>
            <p:ph type="title"/>
          </p:nvPr>
        </p:nvSpPr>
        <p:spPr/>
        <p:txBody>
          <a:bodyPr/>
          <a:lstStyle/>
          <a:p>
            <a:r>
              <a:rPr lang="de-DE" dirty="0"/>
              <a:t>4. </a:t>
            </a:r>
            <a:r>
              <a:rPr lang="de-DE" b="1" dirty="0"/>
              <a:t>Viel überschwänglicher als mehr</a:t>
            </a:r>
          </a:p>
        </p:txBody>
      </p:sp>
      <p:sp>
        <p:nvSpPr>
          <p:cNvPr id="3" name="Inhaltsplatzhalter 2">
            <a:extLst>
              <a:ext uri="{FF2B5EF4-FFF2-40B4-BE49-F238E27FC236}">
                <a16:creationId xmlns:a16="http://schemas.microsoft.com/office/drawing/2014/main" id="{A7AB15F3-58ED-0B19-6D3A-18365F150572}"/>
              </a:ext>
            </a:extLst>
          </p:cNvPr>
          <p:cNvSpPr>
            <a:spLocks noGrp="1"/>
          </p:cNvSpPr>
          <p:nvPr>
            <p:ph idx="1"/>
          </p:nvPr>
        </p:nvSpPr>
        <p:spPr>
          <a:xfrm>
            <a:off x="838200" y="1690688"/>
            <a:ext cx="10515600" cy="4486275"/>
          </a:xfrm>
        </p:spPr>
        <p:txBody>
          <a:bodyPr/>
          <a:lstStyle/>
          <a:p>
            <a:pPr marL="742950" indent="-742950">
              <a:buFont typeface="+mj-lt"/>
              <a:buAutoNum type="arabicPeriod"/>
            </a:pPr>
            <a:r>
              <a:rPr lang="de-DE" sz="3600" dirty="0"/>
              <a:t>Er vermag zu </a:t>
            </a:r>
            <a:r>
              <a:rPr lang="de-DE" sz="3600" i="1" dirty="0"/>
              <a:t>tun</a:t>
            </a:r>
            <a:r>
              <a:rPr lang="de-DE" sz="3600" dirty="0"/>
              <a:t>.</a:t>
            </a:r>
          </a:p>
          <a:p>
            <a:endParaRPr lang="de-DE" dirty="0"/>
          </a:p>
        </p:txBody>
      </p:sp>
    </p:spTree>
    <p:extLst>
      <p:ext uri="{BB962C8B-B14F-4D97-AF65-F5344CB8AC3E}">
        <p14:creationId xmlns:p14="http://schemas.microsoft.com/office/powerpoint/2010/main" val="11406084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E2DB8A-F13B-C94C-60DB-CC48CF71A37D}"/>
              </a:ext>
            </a:extLst>
          </p:cNvPr>
          <p:cNvSpPr>
            <a:spLocks noGrp="1"/>
          </p:cNvSpPr>
          <p:nvPr>
            <p:ph type="title"/>
          </p:nvPr>
        </p:nvSpPr>
        <p:spPr/>
        <p:txBody>
          <a:bodyPr/>
          <a:lstStyle/>
          <a:p>
            <a:r>
              <a:rPr lang="de-DE" dirty="0"/>
              <a:t>4. </a:t>
            </a:r>
            <a:r>
              <a:rPr lang="de-DE" b="1" dirty="0"/>
              <a:t>Viel überschwänglicher als mehr</a:t>
            </a:r>
          </a:p>
        </p:txBody>
      </p:sp>
      <p:sp>
        <p:nvSpPr>
          <p:cNvPr id="3" name="Inhaltsplatzhalter 2">
            <a:extLst>
              <a:ext uri="{FF2B5EF4-FFF2-40B4-BE49-F238E27FC236}">
                <a16:creationId xmlns:a16="http://schemas.microsoft.com/office/drawing/2014/main" id="{A7AB15F3-58ED-0B19-6D3A-18365F150572}"/>
              </a:ext>
            </a:extLst>
          </p:cNvPr>
          <p:cNvSpPr>
            <a:spLocks noGrp="1"/>
          </p:cNvSpPr>
          <p:nvPr>
            <p:ph idx="1"/>
          </p:nvPr>
        </p:nvSpPr>
        <p:spPr>
          <a:xfrm>
            <a:off x="838200" y="1690688"/>
            <a:ext cx="10515600" cy="4486275"/>
          </a:xfrm>
        </p:spPr>
        <p:txBody>
          <a:bodyPr/>
          <a:lstStyle/>
          <a:p>
            <a:pPr marL="742950" indent="-742950">
              <a:buFont typeface="+mj-lt"/>
              <a:buAutoNum type="arabicPeriod"/>
            </a:pPr>
            <a:r>
              <a:rPr lang="de-DE" sz="3600" dirty="0"/>
              <a:t>Er vermag zu tun.</a:t>
            </a:r>
          </a:p>
          <a:p>
            <a:pPr marL="742950" indent="-742950">
              <a:buFont typeface="+mj-lt"/>
              <a:buAutoNum type="arabicPeriod"/>
            </a:pPr>
            <a:r>
              <a:rPr lang="de-DE" sz="3600" dirty="0"/>
              <a:t>Er kann tun, was wir </a:t>
            </a:r>
            <a:r>
              <a:rPr lang="de-DE" sz="3600" i="1" dirty="0"/>
              <a:t>bitten</a:t>
            </a:r>
            <a:r>
              <a:rPr lang="de-DE" sz="3600" dirty="0"/>
              <a:t>.</a:t>
            </a:r>
          </a:p>
          <a:p>
            <a:endParaRPr lang="de-DE" dirty="0"/>
          </a:p>
        </p:txBody>
      </p:sp>
    </p:spTree>
    <p:extLst>
      <p:ext uri="{BB962C8B-B14F-4D97-AF65-F5344CB8AC3E}">
        <p14:creationId xmlns:p14="http://schemas.microsoft.com/office/powerpoint/2010/main" val="20711286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E2DB8A-F13B-C94C-60DB-CC48CF71A37D}"/>
              </a:ext>
            </a:extLst>
          </p:cNvPr>
          <p:cNvSpPr>
            <a:spLocks noGrp="1"/>
          </p:cNvSpPr>
          <p:nvPr>
            <p:ph type="title"/>
          </p:nvPr>
        </p:nvSpPr>
        <p:spPr/>
        <p:txBody>
          <a:bodyPr/>
          <a:lstStyle/>
          <a:p>
            <a:r>
              <a:rPr lang="de-DE" dirty="0"/>
              <a:t>4. </a:t>
            </a:r>
            <a:r>
              <a:rPr lang="de-DE" b="1" dirty="0"/>
              <a:t>Viel überschwänglicher als mehr</a:t>
            </a:r>
          </a:p>
        </p:txBody>
      </p:sp>
      <p:sp>
        <p:nvSpPr>
          <p:cNvPr id="3" name="Inhaltsplatzhalter 2">
            <a:extLst>
              <a:ext uri="{FF2B5EF4-FFF2-40B4-BE49-F238E27FC236}">
                <a16:creationId xmlns:a16="http://schemas.microsoft.com/office/drawing/2014/main" id="{A7AB15F3-58ED-0B19-6D3A-18365F150572}"/>
              </a:ext>
            </a:extLst>
          </p:cNvPr>
          <p:cNvSpPr>
            <a:spLocks noGrp="1"/>
          </p:cNvSpPr>
          <p:nvPr>
            <p:ph idx="1"/>
          </p:nvPr>
        </p:nvSpPr>
        <p:spPr>
          <a:xfrm>
            <a:off x="838200" y="1690688"/>
            <a:ext cx="10515600" cy="4486275"/>
          </a:xfrm>
        </p:spPr>
        <p:txBody>
          <a:bodyPr/>
          <a:lstStyle/>
          <a:p>
            <a:pPr marL="742950" indent="-742950">
              <a:buFont typeface="+mj-lt"/>
              <a:buAutoNum type="arabicPeriod"/>
            </a:pPr>
            <a:r>
              <a:rPr lang="de-DE" sz="3600" dirty="0"/>
              <a:t>Er vermag zu tun.</a:t>
            </a:r>
          </a:p>
          <a:p>
            <a:pPr marL="742950" indent="-742950">
              <a:buFont typeface="+mj-lt"/>
              <a:buAutoNum type="arabicPeriod"/>
            </a:pPr>
            <a:r>
              <a:rPr lang="de-DE" sz="3600" dirty="0"/>
              <a:t>Er kann tun, was wir bitten.</a:t>
            </a:r>
          </a:p>
          <a:p>
            <a:pPr marL="742950" indent="-742950">
              <a:buFont typeface="+mj-lt"/>
              <a:buAutoNum type="arabicPeriod"/>
            </a:pPr>
            <a:r>
              <a:rPr lang="de-DE" sz="3600" dirty="0"/>
              <a:t>Er kann tun, was wir erbitten oder </a:t>
            </a:r>
            <a:r>
              <a:rPr lang="de-DE" sz="3600" i="1" dirty="0"/>
              <a:t>denken</a:t>
            </a:r>
            <a:r>
              <a:rPr lang="de-DE" sz="3600" dirty="0"/>
              <a:t>. </a:t>
            </a:r>
          </a:p>
          <a:p>
            <a:pPr marL="0" indent="0">
              <a:buNone/>
            </a:pPr>
            <a:endParaRPr lang="de-DE" sz="3600" dirty="0"/>
          </a:p>
          <a:p>
            <a:endParaRPr lang="de-DE" dirty="0"/>
          </a:p>
        </p:txBody>
      </p:sp>
    </p:spTree>
    <p:extLst>
      <p:ext uri="{BB962C8B-B14F-4D97-AF65-F5344CB8AC3E}">
        <p14:creationId xmlns:p14="http://schemas.microsoft.com/office/powerpoint/2010/main" val="23163835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E2DB8A-F13B-C94C-60DB-CC48CF71A37D}"/>
              </a:ext>
            </a:extLst>
          </p:cNvPr>
          <p:cNvSpPr>
            <a:spLocks noGrp="1"/>
          </p:cNvSpPr>
          <p:nvPr>
            <p:ph type="title"/>
          </p:nvPr>
        </p:nvSpPr>
        <p:spPr/>
        <p:txBody>
          <a:bodyPr/>
          <a:lstStyle/>
          <a:p>
            <a:r>
              <a:rPr lang="de-DE" dirty="0"/>
              <a:t>4. </a:t>
            </a:r>
            <a:r>
              <a:rPr lang="de-DE" b="1" dirty="0"/>
              <a:t>Viel überschwänglicher als mehr</a:t>
            </a:r>
          </a:p>
        </p:txBody>
      </p:sp>
      <p:sp>
        <p:nvSpPr>
          <p:cNvPr id="3" name="Inhaltsplatzhalter 2">
            <a:extLst>
              <a:ext uri="{FF2B5EF4-FFF2-40B4-BE49-F238E27FC236}">
                <a16:creationId xmlns:a16="http://schemas.microsoft.com/office/drawing/2014/main" id="{A7AB15F3-58ED-0B19-6D3A-18365F150572}"/>
              </a:ext>
            </a:extLst>
          </p:cNvPr>
          <p:cNvSpPr>
            <a:spLocks noGrp="1"/>
          </p:cNvSpPr>
          <p:nvPr>
            <p:ph idx="1"/>
          </p:nvPr>
        </p:nvSpPr>
        <p:spPr>
          <a:xfrm>
            <a:off x="838200" y="1690688"/>
            <a:ext cx="10515600" cy="4486275"/>
          </a:xfrm>
        </p:spPr>
        <p:txBody>
          <a:bodyPr/>
          <a:lstStyle/>
          <a:p>
            <a:pPr marL="742950" indent="-742950">
              <a:buFont typeface="+mj-lt"/>
              <a:buAutoNum type="arabicPeriod"/>
            </a:pPr>
            <a:r>
              <a:rPr lang="de-DE" sz="3600" dirty="0"/>
              <a:t>Er vermag zu tun.</a:t>
            </a:r>
          </a:p>
          <a:p>
            <a:pPr marL="742950" indent="-742950">
              <a:buFont typeface="+mj-lt"/>
              <a:buAutoNum type="arabicPeriod"/>
            </a:pPr>
            <a:r>
              <a:rPr lang="de-DE" sz="3600" dirty="0"/>
              <a:t>Er kann tun, was wir bitten.</a:t>
            </a:r>
          </a:p>
          <a:p>
            <a:pPr marL="742950" indent="-742950">
              <a:buFont typeface="+mj-lt"/>
              <a:buAutoNum type="arabicPeriod"/>
            </a:pPr>
            <a:r>
              <a:rPr lang="de-DE" sz="3600" dirty="0"/>
              <a:t>Er kann tun, was wir erbitten oder denken.</a:t>
            </a:r>
          </a:p>
          <a:p>
            <a:pPr marL="742950" indent="-742950">
              <a:buFont typeface="+mj-lt"/>
              <a:buAutoNum type="arabicPeriod"/>
            </a:pPr>
            <a:r>
              <a:rPr lang="de-DE" sz="3600" dirty="0"/>
              <a:t>Er kann </a:t>
            </a:r>
            <a:r>
              <a:rPr lang="de-DE" sz="3600" i="1" dirty="0"/>
              <a:t>alles</a:t>
            </a:r>
            <a:r>
              <a:rPr lang="de-DE" sz="3600" dirty="0"/>
              <a:t> tun, was wir erbitten oder erdenken. </a:t>
            </a:r>
          </a:p>
          <a:p>
            <a:pPr marL="0" indent="0">
              <a:buNone/>
            </a:pPr>
            <a:endParaRPr lang="de-DE" dirty="0"/>
          </a:p>
        </p:txBody>
      </p:sp>
    </p:spTree>
    <p:extLst>
      <p:ext uri="{BB962C8B-B14F-4D97-AF65-F5344CB8AC3E}">
        <p14:creationId xmlns:p14="http://schemas.microsoft.com/office/powerpoint/2010/main" val="32702164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E2DB8A-F13B-C94C-60DB-CC48CF71A37D}"/>
              </a:ext>
            </a:extLst>
          </p:cNvPr>
          <p:cNvSpPr>
            <a:spLocks noGrp="1"/>
          </p:cNvSpPr>
          <p:nvPr>
            <p:ph type="title"/>
          </p:nvPr>
        </p:nvSpPr>
        <p:spPr/>
        <p:txBody>
          <a:bodyPr/>
          <a:lstStyle/>
          <a:p>
            <a:r>
              <a:rPr lang="de-DE" dirty="0"/>
              <a:t>4. </a:t>
            </a:r>
            <a:r>
              <a:rPr lang="de-DE" b="1" dirty="0"/>
              <a:t>Viel überschwänglicher als mehr</a:t>
            </a:r>
          </a:p>
        </p:txBody>
      </p:sp>
      <p:sp>
        <p:nvSpPr>
          <p:cNvPr id="3" name="Inhaltsplatzhalter 2">
            <a:extLst>
              <a:ext uri="{FF2B5EF4-FFF2-40B4-BE49-F238E27FC236}">
                <a16:creationId xmlns:a16="http://schemas.microsoft.com/office/drawing/2014/main" id="{A7AB15F3-58ED-0B19-6D3A-18365F150572}"/>
              </a:ext>
            </a:extLst>
          </p:cNvPr>
          <p:cNvSpPr>
            <a:spLocks noGrp="1"/>
          </p:cNvSpPr>
          <p:nvPr>
            <p:ph idx="1"/>
          </p:nvPr>
        </p:nvSpPr>
        <p:spPr>
          <a:xfrm>
            <a:off x="838200" y="1690688"/>
            <a:ext cx="10515600" cy="4486275"/>
          </a:xfrm>
        </p:spPr>
        <p:txBody>
          <a:bodyPr/>
          <a:lstStyle/>
          <a:p>
            <a:pPr marL="742950" indent="-742950">
              <a:buFont typeface="+mj-lt"/>
              <a:buAutoNum type="arabicPeriod"/>
            </a:pPr>
            <a:r>
              <a:rPr lang="de-DE" sz="3600" dirty="0"/>
              <a:t>Er vermag zu tun.</a:t>
            </a:r>
          </a:p>
          <a:p>
            <a:pPr marL="742950" indent="-742950">
              <a:buFont typeface="+mj-lt"/>
              <a:buAutoNum type="arabicPeriod"/>
            </a:pPr>
            <a:r>
              <a:rPr lang="de-DE" sz="3600" dirty="0"/>
              <a:t>Er kann tun, was wir bitten.</a:t>
            </a:r>
          </a:p>
          <a:p>
            <a:pPr marL="742950" indent="-742950">
              <a:buFont typeface="+mj-lt"/>
              <a:buAutoNum type="arabicPeriod"/>
            </a:pPr>
            <a:r>
              <a:rPr lang="de-DE" sz="3600" dirty="0"/>
              <a:t>Er kann tun, was wir erbitten oder denken. </a:t>
            </a:r>
          </a:p>
          <a:p>
            <a:pPr marL="742950" indent="-742950">
              <a:buFont typeface="+mj-lt"/>
              <a:buAutoNum type="arabicPeriod"/>
            </a:pPr>
            <a:r>
              <a:rPr lang="de-DE" sz="3600" dirty="0"/>
              <a:t>Er kann alles tun, was wir erbitten oder erdenken.</a:t>
            </a:r>
          </a:p>
          <a:p>
            <a:pPr marL="742950" indent="-742950">
              <a:buFont typeface="+mj-lt"/>
              <a:buAutoNum type="arabicPeriod"/>
            </a:pPr>
            <a:r>
              <a:rPr lang="de-DE" sz="3600" dirty="0"/>
              <a:t>Er kann </a:t>
            </a:r>
            <a:r>
              <a:rPr lang="de-DE" sz="3600" i="1" dirty="0"/>
              <a:t>mehr als alles </a:t>
            </a:r>
            <a:r>
              <a:rPr lang="de-DE" sz="3600" dirty="0"/>
              <a:t>tun.</a:t>
            </a:r>
          </a:p>
          <a:p>
            <a:pPr marL="0" indent="0">
              <a:buNone/>
            </a:pPr>
            <a:endParaRPr lang="de-DE" dirty="0"/>
          </a:p>
        </p:txBody>
      </p:sp>
    </p:spTree>
    <p:extLst>
      <p:ext uri="{BB962C8B-B14F-4D97-AF65-F5344CB8AC3E}">
        <p14:creationId xmlns:p14="http://schemas.microsoft.com/office/powerpoint/2010/main" val="25076111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739405-98B0-A19C-8D89-D3D95643A424}"/>
              </a:ext>
            </a:extLst>
          </p:cNvPr>
          <p:cNvSpPr>
            <a:spLocks noGrp="1"/>
          </p:cNvSpPr>
          <p:nvPr>
            <p:ph type="title"/>
          </p:nvPr>
        </p:nvSpPr>
        <p:spPr/>
        <p:txBody>
          <a:bodyPr/>
          <a:lstStyle/>
          <a:p>
            <a:r>
              <a:rPr lang="de-DE" b="1" dirty="0"/>
              <a:t>Epheser 3</a:t>
            </a:r>
          </a:p>
        </p:txBody>
      </p:sp>
      <p:sp>
        <p:nvSpPr>
          <p:cNvPr id="3" name="Inhaltsplatzhalter 2">
            <a:extLst>
              <a:ext uri="{FF2B5EF4-FFF2-40B4-BE49-F238E27FC236}">
                <a16:creationId xmlns:a16="http://schemas.microsoft.com/office/drawing/2014/main" id="{39CFF118-7088-BFD1-BB51-59CFD068506B}"/>
              </a:ext>
            </a:extLst>
          </p:cNvPr>
          <p:cNvSpPr>
            <a:spLocks noGrp="1"/>
          </p:cNvSpPr>
          <p:nvPr>
            <p:ph idx="1"/>
          </p:nvPr>
        </p:nvSpPr>
        <p:spPr/>
        <p:txBody>
          <a:bodyPr>
            <a:normAutofit/>
          </a:bodyPr>
          <a:lstStyle/>
          <a:p>
            <a:pPr marL="0" indent="0">
              <a:buNone/>
            </a:pPr>
            <a:r>
              <a:rPr lang="de-DE" sz="3600" dirty="0"/>
              <a:t>Und ihr seid in der Liebe eingewurzelt und gegründet,</a:t>
            </a:r>
          </a:p>
          <a:p>
            <a:pPr marL="0" indent="0">
              <a:buNone/>
            </a:pPr>
            <a:r>
              <a:rPr lang="de-DE" sz="3600" dirty="0"/>
              <a:t> 18 damit ihr mit allen Heiligen begreifen könnt, welches die Breite und die Länge und die Höhe und die Tiefe ist, </a:t>
            </a:r>
          </a:p>
          <a:p>
            <a:pPr marL="0" indent="0">
              <a:buNone/>
            </a:pPr>
            <a:r>
              <a:rPr lang="de-DE" sz="3600" dirty="0"/>
              <a:t>19 auch die Liebe Christi erkennen könnt, die alle Erkenntnis übertrifft, damit ihr erfüllt werdet, bis ihr die ganze Fülle Gottes erlangt habt. </a:t>
            </a:r>
          </a:p>
        </p:txBody>
      </p:sp>
    </p:spTree>
    <p:extLst>
      <p:ext uri="{BB962C8B-B14F-4D97-AF65-F5344CB8AC3E}">
        <p14:creationId xmlns:p14="http://schemas.microsoft.com/office/powerpoint/2010/main" val="13991689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E2DB8A-F13B-C94C-60DB-CC48CF71A37D}"/>
              </a:ext>
            </a:extLst>
          </p:cNvPr>
          <p:cNvSpPr>
            <a:spLocks noGrp="1"/>
          </p:cNvSpPr>
          <p:nvPr>
            <p:ph type="title"/>
          </p:nvPr>
        </p:nvSpPr>
        <p:spPr/>
        <p:txBody>
          <a:bodyPr/>
          <a:lstStyle/>
          <a:p>
            <a:r>
              <a:rPr lang="de-DE" dirty="0"/>
              <a:t>4. </a:t>
            </a:r>
            <a:r>
              <a:rPr lang="de-DE" b="1" dirty="0"/>
              <a:t>Viel überschwänglicher als mehr</a:t>
            </a:r>
          </a:p>
        </p:txBody>
      </p:sp>
      <p:sp>
        <p:nvSpPr>
          <p:cNvPr id="3" name="Inhaltsplatzhalter 2">
            <a:extLst>
              <a:ext uri="{FF2B5EF4-FFF2-40B4-BE49-F238E27FC236}">
                <a16:creationId xmlns:a16="http://schemas.microsoft.com/office/drawing/2014/main" id="{A7AB15F3-58ED-0B19-6D3A-18365F150572}"/>
              </a:ext>
            </a:extLst>
          </p:cNvPr>
          <p:cNvSpPr>
            <a:spLocks noGrp="1"/>
          </p:cNvSpPr>
          <p:nvPr>
            <p:ph idx="1"/>
          </p:nvPr>
        </p:nvSpPr>
        <p:spPr>
          <a:xfrm>
            <a:off x="838200" y="1599248"/>
            <a:ext cx="10515600" cy="4486275"/>
          </a:xfrm>
        </p:spPr>
        <p:txBody>
          <a:bodyPr/>
          <a:lstStyle/>
          <a:p>
            <a:pPr marL="742950" indent="-742950">
              <a:buFont typeface="+mj-lt"/>
              <a:buAutoNum type="arabicPeriod"/>
            </a:pPr>
            <a:r>
              <a:rPr lang="de-DE" sz="3600" dirty="0"/>
              <a:t>Er vermag zu tun.</a:t>
            </a:r>
          </a:p>
          <a:p>
            <a:pPr marL="742950" indent="-742950">
              <a:buFont typeface="+mj-lt"/>
              <a:buAutoNum type="arabicPeriod"/>
            </a:pPr>
            <a:r>
              <a:rPr lang="de-DE" sz="3600" dirty="0"/>
              <a:t>Er kann tun, was wir bitten.</a:t>
            </a:r>
          </a:p>
          <a:p>
            <a:pPr marL="742950" indent="-742950">
              <a:buFont typeface="+mj-lt"/>
              <a:buAutoNum type="arabicPeriod"/>
            </a:pPr>
            <a:r>
              <a:rPr lang="de-DE" sz="3600" dirty="0"/>
              <a:t>Er kann tun, was wir erbitten oder denken. </a:t>
            </a:r>
          </a:p>
          <a:p>
            <a:pPr marL="742950" indent="-742950">
              <a:buFont typeface="+mj-lt"/>
              <a:buAutoNum type="arabicPeriod"/>
            </a:pPr>
            <a:r>
              <a:rPr lang="de-DE" sz="3600" dirty="0"/>
              <a:t>Er kann alles tun, was wir erbitten oder erdenken.</a:t>
            </a:r>
          </a:p>
          <a:p>
            <a:pPr marL="742950" indent="-742950">
              <a:buFont typeface="+mj-lt"/>
              <a:buAutoNum type="arabicPeriod"/>
            </a:pPr>
            <a:r>
              <a:rPr lang="de-DE" sz="3600" dirty="0"/>
              <a:t>Er kann mehr als alles tun.</a:t>
            </a:r>
          </a:p>
          <a:p>
            <a:pPr marL="742950" indent="-742950">
              <a:buFont typeface="+mj-lt"/>
              <a:buAutoNum type="arabicPeriod"/>
            </a:pPr>
            <a:r>
              <a:rPr lang="de-DE" sz="3600" dirty="0"/>
              <a:t>Er kann </a:t>
            </a:r>
            <a:r>
              <a:rPr lang="de-DE" sz="3600" i="1" dirty="0"/>
              <a:t>mehr oder überschwänglich </a:t>
            </a:r>
            <a:r>
              <a:rPr lang="de-DE" sz="3600" dirty="0"/>
              <a:t>tun.</a:t>
            </a:r>
          </a:p>
          <a:p>
            <a:pPr marL="0" indent="0">
              <a:buNone/>
            </a:pPr>
            <a:endParaRPr lang="de-DE" dirty="0"/>
          </a:p>
        </p:txBody>
      </p:sp>
    </p:spTree>
    <p:extLst>
      <p:ext uri="{BB962C8B-B14F-4D97-AF65-F5344CB8AC3E}">
        <p14:creationId xmlns:p14="http://schemas.microsoft.com/office/powerpoint/2010/main" val="28905237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E2DB8A-F13B-C94C-60DB-CC48CF71A37D}"/>
              </a:ext>
            </a:extLst>
          </p:cNvPr>
          <p:cNvSpPr>
            <a:spLocks noGrp="1"/>
          </p:cNvSpPr>
          <p:nvPr>
            <p:ph type="title"/>
          </p:nvPr>
        </p:nvSpPr>
        <p:spPr/>
        <p:txBody>
          <a:bodyPr/>
          <a:lstStyle/>
          <a:p>
            <a:r>
              <a:rPr lang="de-DE" dirty="0"/>
              <a:t>4. </a:t>
            </a:r>
            <a:r>
              <a:rPr lang="de-DE" b="1" dirty="0"/>
              <a:t>Viel überschwänglicher als mehr</a:t>
            </a:r>
          </a:p>
        </p:txBody>
      </p:sp>
      <p:sp>
        <p:nvSpPr>
          <p:cNvPr id="3" name="Inhaltsplatzhalter 2">
            <a:extLst>
              <a:ext uri="{FF2B5EF4-FFF2-40B4-BE49-F238E27FC236}">
                <a16:creationId xmlns:a16="http://schemas.microsoft.com/office/drawing/2014/main" id="{A7AB15F3-58ED-0B19-6D3A-18365F150572}"/>
              </a:ext>
            </a:extLst>
          </p:cNvPr>
          <p:cNvSpPr>
            <a:spLocks noGrp="1"/>
          </p:cNvSpPr>
          <p:nvPr>
            <p:ph idx="1"/>
          </p:nvPr>
        </p:nvSpPr>
        <p:spPr>
          <a:xfrm>
            <a:off x="838200" y="1599248"/>
            <a:ext cx="10515600" cy="4486275"/>
          </a:xfrm>
        </p:spPr>
        <p:txBody>
          <a:bodyPr>
            <a:normAutofit/>
          </a:bodyPr>
          <a:lstStyle/>
          <a:p>
            <a:pPr marL="742950" indent="-742950">
              <a:buFont typeface="+mj-lt"/>
              <a:buAutoNum type="arabicPeriod"/>
            </a:pPr>
            <a:r>
              <a:rPr lang="de-DE" sz="3600" dirty="0"/>
              <a:t>Er vermag zu tun.</a:t>
            </a:r>
          </a:p>
          <a:p>
            <a:pPr marL="742950" indent="-742950">
              <a:buFont typeface="+mj-lt"/>
              <a:buAutoNum type="arabicPeriod"/>
            </a:pPr>
            <a:r>
              <a:rPr lang="de-DE" sz="3600" dirty="0"/>
              <a:t>Er kann tun, was wir bitten.</a:t>
            </a:r>
          </a:p>
          <a:p>
            <a:pPr marL="742950" indent="-742950">
              <a:buFont typeface="+mj-lt"/>
              <a:buAutoNum type="arabicPeriod"/>
            </a:pPr>
            <a:r>
              <a:rPr lang="de-DE" sz="3600" dirty="0"/>
              <a:t>Er kann tun, was wir erbitten oder denken. </a:t>
            </a:r>
          </a:p>
          <a:p>
            <a:pPr marL="742950" indent="-742950">
              <a:buFont typeface="+mj-lt"/>
              <a:buAutoNum type="arabicPeriod"/>
            </a:pPr>
            <a:r>
              <a:rPr lang="de-DE" sz="3600" dirty="0"/>
              <a:t>Er kann alles tun, was wir erbitten oder erdenken.</a:t>
            </a:r>
          </a:p>
          <a:p>
            <a:pPr marL="742950" indent="-742950">
              <a:buFont typeface="+mj-lt"/>
              <a:buAutoNum type="arabicPeriod"/>
            </a:pPr>
            <a:r>
              <a:rPr lang="de-DE" sz="3600" dirty="0"/>
              <a:t>Er kann mehr als alles tun.</a:t>
            </a:r>
          </a:p>
          <a:p>
            <a:pPr marL="742950" indent="-742950">
              <a:buFont typeface="+mj-lt"/>
              <a:buAutoNum type="arabicPeriod"/>
            </a:pPr>
            <a:r>
              <a:rPr lang="de-DE" sz="3600" dirty="0"/>
              <a:t>Er kann mehr oder überschwänglich tun.</a:t>
            </a:r>
          </a:p>
          <a:p>
            <a:pPr marL="742950" indent="-742950">
              <a:buFont typeface="+mj-lt"/>
              <a:buAutoNum type="arabicPeriod"/>
            </a:pPr>
            <a:r>
              <a:rPr lang="de-DE" sz="3600" dirty="0"/>
              <a:t>Er kann viel mehr, </a:t>
            </a:r>
            <a:r>
              <a:rPr lang="de-DE" sz="3600" i="1" dirty="0"/>
              <a:t>viel überschwänglicher </a:t>
            </a:r>
            <a:r>
              <a:rPr lang="de-DE" sz="3600" dirty="0"/>
              <a:t>als alles</a:t>
            </a:r>
            <a:r>
              <a:rPr lang="de-DE" sz="3600" i="1" dirty="0"/>
              <a:t>.</a:t>
            </a:r>
            <a:endParaRPr lang="de-DE" sz="3600" dirty="0"/>
          </a:p>
          <a:p>
            <a:endParaRPr lang="de-DE" dirty="0"/>
          </a:p>
        </p:txBody>
      </p:sp>
    </p:spTree>
    <p:extLst>
      <p:ext uri="{BB962C8B-B14F-4D97-AF65-F5344CB8AC3E}">
        <p14:creationId xmlns:p14="http://schemas.microsoft.com/office/powerpoint/2010/main" val="24805361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CA903C-3B79-4DD7-9BF4-9882E8C97CAF}"/>
              </a:ext>
            </a:extLst>
          </p:cNvPr>
          <p:cNvSpPr>
            <a:spLocks noGrp="1"/>
          </p:cNvSpPr>
          <p:nvPr>
            <p:ph type="title"/>
          </p:nvPr>
        </p:nvSpPr>
        <p:spPr/>
        <p:txBody>
          <a:bodyPr/>
          <a:lstStyle/>
          <a:p>
            <a:r>
              <a:rPr lang="de-DE" b="1" dirty="0"/>
              <a:t>Kraftvolles Christsein</a:t>
            </a:r>
          </a:p>
        </p:txBody>
      </p:sp>
      <p:sp>
        <p:nvSpPr>
          <p:cNvPr id="3" name="Inhaltsplatzhalter 2">
            <a:extLst>
              <a:ext uri="{FF2B5EF4-FFF2-40B4-BE49-F238E27FC236}">
                <a16:creationId xmlns:a16="http://schemas.microsoft.com/office/drawing/2014/main" id="{F06497CC-8252-4227-A996-A2A702315257}"/>
              </a:ext>
            </a:extLst>
          </p:cNvPr>
          <p:cNvSpPr>
            <a:spLocks noGrp="1"/>
          </p:cNvSpPr>
          <p:nvPr>
            <p:ph idx="1"/>
          </p:nvPr>
        </p:nvSpPr>
        <p:spPr/>
        <p:txBody>
          <a:bodyPr>
            <a:noAutofit/>
          </a:bodyPr>
          <a:lstStyle/>
          <a:p>
            <a:pPr marL="0" indent="0">
              <a:buNone/>
            </a:pPr>
            <a:endParaRPr lang="de-DE" sz="3600" dirty="0"/>
          </a:p>
          <a:p>
            <a:pPr>
              <a:buFontTx/>
              <a:buChar char="-"/>
            </a:pPr>
            <a:r>
              <a:rPr lang="de-DE" sz="3600" dirty="0"/>
              <a:t>Das Fundament ist gelegt.</a:t>
            </a:r>
          </a:p>
          <a:p>
            <a:pPr>
              <a:buFontTx/>
              <a:buChar char="-"/>
            </a:pPr>
            <a:r>
              <a:rPr lang="de-DE" sz="3600" dirty="0"/>
              <a:t>Auf diesem Fundament geht es in die Praxis. </a:t>
            </a:r>
          </a:p>
          <a:p>
            <a:pPr>
              <a:buFontTx/>
              <a:buChar char="-"/>
            </a:pPr>
            <a:r>
              <a:rPr lang="de-DE" sz="3600" dirty="0"/>
              <a:t>Die Schlüsselkompetenz der neuen Schöpfung ist die Liebe. </a:t>
            </a:r>
          </a:p>
          <a:p>
            <a:pPr>
              <a:buFontTx/>
              <a:buChar char="-"/>
            </a:pPr>
            <a:r>
              <a:rPr lang="de-DE" sz="3600" dirty="0"/>
              <a:t>Mit Gottes grenzenloser Macht grenzenlos durch die Zeit.  </a:t>
            </a:r>
            <a:endParaRPr lang="de-DE" dirty="0"/>
          </a:p>
          <a:p>
            <a:pPr marL="0" indent="0">
              <a:buNone/>
            </a:pPr>
            <a:endParaRPr lang="de-DE" sz="3600" dirty="0"/>
          </a:p>
          <a:p>
            <a:pPr marL="0" indent="0">
              <a:buNone/>
            </a:pPr>
            <a:endParaRPr lang="de-DE" sz="3600" dirty="0"/>
          </a:p>
        </p:txBody>
      </p:sp>
    </p:spTree>
    <p:extLst>
      <p:ext uri="{BB962C8B-B14F-4D97-AF65-F5344CB8AC3E}">
        <p14:creationId xmlns:p14="http://schemas.microsoft.com/office/powerpoint/2010/main" val="19959474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F4F486-06E7-466D-A232-D01FFDBE3908}"/>
              </a:ext>
            </a:extLst>
          </p:cNvPr>
          <p:cNvSpPr>
            <a:spLocks noGrp="1"/>
          </p:cNvSpPr>
          <p:nvPr>
            <p:ph type="ctrTitle"/>
          </p:nvPr>
        </p:nvSpPr>
        <p:spPr/>
        <p:txBody>
          <a:bodyPr/>
          <a:lstStyle/>
          <a:p>
            <a:r>
              <a:rPr lang="de-DE"/>
              <a:t>ABH-Gemeindeakademie: Der Epheserbrief</a:t>
            </a:r>
          </a:p>
        </p:txBody>
      </p:sp>
      <p:sp>
        <p:nvSpPr>
          <p:cNvPr id="3" name="Untertitel 2">
            <a:extLst>
              <a:ext uri="{FF2B5EF4-FFF2-40B4-BE49-F238E27FC236}">
                <a16:creationId xmlns:a16="http://schemas.microsoft.com/office/drawing/2014/main" id="{5F6F9FB5-D0A8-4D54-8029-A70CB539D1ED}"/>
              </a:ext>
            </a:extLst>
          </p:cNvPr>
          <p:cNvSpPr>
            <a:spLocks noGrp="1"/>
          </p:cNvSpPr>
          <p:nvPr>
            <p:ph type="subTitle" idx="1"/>
          </p:nvPr>
        </p:nvSpPr>
        <p:spPr/>
        <p:txBody>
          <a:bodyPr>
            <a:normAutofit/>
          </a:bodyPr>
          <a:lstStyle/>
          <a:p>
            <a:endParaRPr lang="de-DE" sz="3600" dirty="0"/>
          </a:p>
          <a:p>
            <a:r>
              <a:rPr lang="de-DE" sz="3600" dirty="0"/>
              <a:t>Sitzung 6: Vielfältige Einheit</a:t>
            </a:r>
          </a:p>
        </p:txBody>
      </p:sp>
    </p:spTree>
    <p:extLst>
      <p:ext uri="{BB962C8B-B14F-4D97-AF65-F5344CB8AC3E}">
        <p14:creationId xmlns:p14="http://schemas.microsoft.com/office/powerpoint/2010/main" val="4271127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739405-98B0-A19C-8D89-D3D95643A424}"/>
              </a:ext>
            </a:extLst>
          </p:cNvPr>
          <p:cNvSpPr>
            <a:spLocks noGrp="1"/>
          </p:cNvSpPr>
          <p:nvPr>
            <p:ph type="title"/>
          </p:nvPr>
        </p:nvSpPr>
        <p:spPr/>
        <p:txBody>
          <a:bodyPr/>
          <a:lstStyle/>
          <a:p>
            <a:r>
              <a:rPr lang="de-DE" b="1" dirty="0"/>
              <a:t>Epheser 3</a:t>
            </a:r>
          </a:p>
        </p:txBody>
      </p:sp>
      <p:sp>
        <p:nvSpPr>
          <p:cNvPr id="3" name="Inhaltsplatzhalter 2">
            <a:extLst>
              <a:ext uri="{FF2B5EF4-FFF2-40B4-BE49-F238E27FC236}">
                <a16:creationId xmlns:a16="http://schemas.microsoft.com/office/drawing/2014/main" id="{39CFF118-7088-BFD1-BB51-59CFD068506B}"/>
              </a:ext>
            </a:extLst>
          </p:cNvPr>
          <p:cNvSpPr>
            <a:spLocks noGrp="1"/>
          </p:cNvSpPr>
          <p:nvPr>
            <p:ph idx="1"/>
          </p:nvPr>
        </p:nvSpPr>
        <p:spPr/>
        <p:txBody>
          <a:bodyPr>
            <a:normAutofit/>
          </a:bodyPr>
          <a:lstStyle/>
          <a:p>
            <a:pPr marL="0" indent="0">
              <a:buNone/>
            </a:pPr>
            <a:r>
              <a:rPr lang="de-DE" sz="3600" dirty="0"/>
              <a:t>20 Dem aber, der überschwänglich tun kann über alles hinaus, was wir bitten oder verstehen, nach der Kraft, die in uns wirkt, </a:t>
            </a:r>
          </a:p>
          <a:p>
            <a:pPr marL="0" indent="0">
              <a:buNone/>
            </a:pPr>
            <a:r>
              <a:rPr lang="de-DE" sz="3600" dirty="0"/>
              <a:t>21 dem sei Ehre in der Gemeinde und in Christus Jesus durch alle Geschlechter von Ewigkeit zu Ewigkeit! Amen.</a:t>
            </a:r>
          </a:p>
        </p:txBody>
      </p:sp>
    </p:spTree>
    <p:extLst>
      <p:ext uri="{BB962C8B-B14F-4D97-AF65-F5344CB8AC3E}">
        <p14:creationId xmlns:p14="http://schemas.microsoft.com/office/powerpoint/2010/main" val="3845113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CA903C-3B79-4DD7-9BF4-9882E8C97CAF}"/>
              </a:ext>
            </a:extLst>
          </p:cNvPr>
          <p:cNvSpPr>
            <a:spLocks noGrp="1"/>
          </p:cNvSpPr>
          <p:nvPr>
            <p:ph type="title"/>
          </p:nvPr>
        </p:nvSpPr>
        <p:spPr/>
        <p:txBody>
          <a:bodyPr/>
          <a:lstStyle/>
          <a:p>
            <a:r>
              <a:rPr lang="de-DE" b="1" dirty="0"/>
              <a:t>Beobachtungen am Text</a:t>
            </a:r>
          </a:p>
        </p:txBody>
      </p:sp>
      <p:sp>
        <p:nvSpPr>
          <p:cNvPr id="3" name="Inhaltsplatzhalter 2">
            <a:extLst>
              <a:ext uri="{FF2B5EF4-FFF2-40B4-BE49-F238E27FC236}">
                <a16:creationId xmlns:a16="http://schemas.microsoft.com/office/drawing/2014/main" id="{F06497CC-8252-4227-A996-A2A702315257}"/>
              </a:ext>
            </a:extLst>
          </p:cNvPr>
          <p:cNvSpPr>
            <a:spLocks noGrp="1"/>
          </p:cNvSpPr>
          <p:nvPr>
            <p:ph idx="1"/>
          </p:nvPr>
        </p:nvSpPr>
        <p:spPr/>
        <p:txBody>
          <a:bodyPr>
            <a:noAutofit/>
          </a:bodyPr>
          <a:lstStyle/>
          <a:p>
            <a:pPr marL="0" indent="0">
              <a:buNone/>
            </a:pPr>
            <a:r>
              <a:rPr lang="de-DE" sz="3200" dirty="0"/>
              <a:t>Wieder nur zwei Sätze: 14-19. 20+21</a:t>
            </a:r>
          </a:p>
          <a:p>
            <a:pPr marL="0" indent="0">
              <a:buNone/>
            </a:pPr>
            <a:r>
              <a:rPr lang="de-DE" sz="3200" dirty="0"/>
              <a:t>Trinitarisch: Vater, Sohn und Geist.</a:t>
            </a:r>
          </a:p>
          <a:p>
            <a:pPr marL="0" indent="0">
              <a:buNone/>
            </a:pPr>
            <a:r>
              <a:rPr lang="de-DE" sz="3200" dirty="0"/>
              <a:t>„Deshalb“ und 4x, im Griechischen 3x „damit“.</a:t>
            </a:r>
          </a:p>
          <a:p>
            <a:pPr marL="0" indent="0">
              <a:buNone/>
            </a:pPr>
            <a:r>
              <a:rPr lang="de-DE" sz="3200" dirty="0"/>
              <a:t>Beschreibungen des Vaters als Rahmen.</a:t>
            </a:r>
          </a:p>
          <a:p>
            <a:pPr marL="0" indent="0">
              <a:buNone/>
            </a:pPr>
            <a:r>
              <a:rPr lang="de-DE" sz="3200" dirty="0"/>
              <a:t>Vierfache Bitte um Kraft, Liebe, Erkenntnis und Fülle.</a:t>
            </a:r>
          </a:p>
          <a:p>
            <a:pPr marL="0" indent="0">
              <a:buNone/>
            </a:pPr>
            <a:r>
              <a:rPr lang="de-DE" sz="3200" dirty="0"/>
              <a:t>Lobpreis am Ende. </a:t>
            </a:r>
          </a:p>
          <a:p>
            <a:endParaRPr lang="de-DE" sz="3200" dirty="0"/>
          </a:p>
        </p:txBody>
      </p:sp>
    </p:spTree>
    <p:extLst>
      <p:ext uri="{BB962C8B-B14F-4D97-AF65-F5344CB8AC3E}">
        <p14:creationId xmlns:p14="http://schemas.microsoft.com/office/powerpoint/2010/main" val="3088170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CA903C-3B79-4DD7-9BF4-9882E8C97CAF}"/>
              </a:ext>
            </a:extLst>
          </p:cNvPr>
          <p:cNvSpPr>
            <a:spLocks noGrp="1"/>
          </p:cNvSpPr>
          <p:nvPr>
            <p:ph type="title"/>
          </p:nvPr>
        </p:nvSpPr>
        <p:spPr>
          <a:xfrm>
            <a:off x="838200" y="304165"/>
            <a:ext cx="10515600" cy="1325563"/>
          </a:xfrm>
        </p:spPr>
        <p:txBody>
          <a:bodyPr/>
          <a:lstStyle/>
          <a:p>
            <a:r>
              <a:rPr lang="de-DE" b="1" dirty="0"/>
              <a:t>1. Warum beten?</a:t>
            </a:r>
          </a:p>
        </p:txBody>
      </p:sp>
      <p:sp>
        <p:nvSpPr>
          <p:cNvPr id="3" name="Inhaltsplatzhalter 2">
            <a:extLst>
              <a:ext uri="{FF2B5EF4-FFF2-40B4-BE49-F238E27FC236}">
                <a16:creationId xmlns:a16="http://schemas.microsoft.com/office/drawing/2014/main" id="{F06497CC-8252-4227-A996-A2A702315257}"/>
              </a:ext>
            </a:extLst>
          </p:cNvPr>
          <p:cNvSpPr>
            <a:spLocks noGrp="1"/>
          </p:cNvSpPr>
          <p:nvPr>
            <p:ph idx="1"/>
          </p:nvPr>
        </p:nvSpPr>
        <p:spPr/>
        <p:txBody>
          <a:bodyPr>
            <a:noAutofit/>
          </a:bodyPr>
          <a:lstStyle/>
          <a:p>
            <a:endParaRPr lang="de-DE" sz="3600" dirty="0"/>
          </a:p>
          <a:p>
            <a:r>
              <a:rPr lang="de-DE" sz="3600" dirty="0"/>
              <a:t>Vertrauensvolle Beziehung zu Gott.</a:t>
            </a:r>
          </a:p>
          <a:p>
            <a:r>
              <a:rPr lang="de-DE" sz="3600" dirty="0"/>
              <a:t>Eingeständnis der eigenen Grenzen.</a:t>
            </a:r>
          </a:p>
          <a:p>
            <a:r>
              <a:rPr lang="de-DE" sz="3600" dirty="0"/>
              <a:t>Bereitschaft, sich Gottes Einfluss zu öffnen.</a:t>
            </a:r>
          </a:p>
          <a:p>
            <a:r>
              <a:rPr lang="de-DE" sz="3600" dirty="0"/>
              <a:t>Was ist mir wichtig?</a:t>
            </a:r>
          </a:p>
          <a:p>
            <a:endParaRPr lang="de-DE" sz="3200" dirty="0"/>
          </a:p>
        </p:txBody>
      </p:sp>
    </p:spTree>
    <p:extLst>
      <p:ext uri="{BB962C8B-B14F-4D97-AF65-F5344CB8AC3E}">
        <p14:creationId xmlns:p14="http://schemas.microsoft.com/office/powerpoint/2010/main" val="4126175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CA903C-3B79-4DD7-9BF4-9882E8C97CAF}"/>
              </a:ext>
            </a:extLst>
          </p:cNvPr>
          <p:cNvSpPr>
            <a:spLocks noGrp="1"/>
          </p:cNvSpPr>
          <p:nvPr>
            <p:ph type="title"/>
          </p:nvPr>
        </p:nvSpPr>
        <p:spPr>
          <a:xfrm>
            <a:off x="838200" y="304165"/>
            <a:ext cx="10515600" cy="1325563"/>
          </a:xfrm>
        </p:spPr>
        <p:txBody>
          <a:bodyPr/>
          <a:lstStyle/>
          <a:p>
            <a:r>
              <a:rPr lang="de-DE" b="1" dirty="0"/>
              <a:t>1. Warum beten?</a:t>
            </a:r>
          </a:p>
        </p:txBody>
      </p:sp>
      <p:sp>
        <p:nvSpPr>
          <p:cNvPr id="3" name="Inhaltsplatzhalter 2">
            <a:extLst>
              <a:ext uri="{FF2B5EF4-FFF2-40B4-BE49-F238E27FC236}">
                <a16:creationId xmlns:a16="http://schemas.microsoft.com/office/drawing/2014/main" id="{F06497CC-8252-4227-A996-A2A702315257}"/>
              </a:ext>
            </a:extLst>
          </p:cNvPr>
          <p:cNvSpPr>
            <a:spLocks noGrp="1"/>
          </p:cNvSpPr>
          <p:nvPr>
            <p:ph idx="1"/>
          </p:nvPr>
        </p:nvSpPr>
        <p:spPr/>
        <p:txBody>
          <a:bodyPr>
            <a:noAutofit/>
          </a:bodyPr>
          <a:lstStyle/>
          <a:p>
            <a:r>
              <a:rPr lang="de-DE" sz="3600" dirty="0"/>
              <a:t>DESHALB.</a:t>
            </a:r>
          </a:p>
          <a:p>
            <a:r>
              <a:rPr lang="de-DE" sz="3600" dirty="0"/>
              <a:t>Weil es geboten ist:</a:t>
            </a:r>
          </a:p>
          <a:p>
            <a:r>
              <a:rPr lang="de-DE" sz="3600" dirty="0"/>
              <a:t>„Rufe mich an in der Not, so will ich dich erretten und du sollst mich preisen.“ </a:t>
            </a:r>
            <a:r>
              <a:rPr lang="de-DE" dirty="0"/>
              <a:t>Psalm 50,15</a:t>
            </a:r>
            <a:endParaRPr lang="de-DE" sz="3200" dirty="0"/>
          </a:p>
          <a:p>
            <a:r>
              <a:rPr lang="de-DE" sz="3600" dirty="0"/>
              <a:t>„Bittet, so wird euch gegeben; suchet so werdet ihr finden; klopft an, so wird euch aufgetan.“ </a:t>
            </a:r>
            <a:r>
              <a:rPr lang="de-DE" dirty="0"/>
              <a:t>Matthäus 7,7</a:t>
            </a:r>
            <a:endParaRPr lang="de-DE" sz="3600" dirty="0"/>
          </a:p>
          <a:p>
            <a:endParaRPr lang="de-DE" sz="3600" dirty="0"/>
          </a:p>
        </p:txBody>
      </p:sp>
    </p:spTree>
    <p:extLst>
      <p:ext uri="{BB962C8B-B14F-4D97-AF65-F5344CB8AC3E}">
        <p14:creationId xmlns:p14="http://schemas.microsoft.com/office/powerpoint/2010/main" val="1998480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CA903C-3B79-4DD7-9BF4-9882E8C97CAF}"/>
              </a:ext>
            </a:extLst>
          </p:cNvPr>
          <p:cNvSpPr>
            <a:spLocks noGrp="1"/>
          </p:cNvSpPr>
          <p:nvPr>
            <p:ph type="title"/>
          </p:nvPr>
        </p:nvSpPr>
        <p:spPr/>
        <p:txBody>
          <a:bodyPr>
            <a:normAutofit/>
          </a:bodyPr>
          <a:lstStyle/>
          <a:p>
            <a:r>
              <a:rPr lang="de-DE" b="1" dirty="0"/>
              <a:t>1. Warum beten?</a:t>
            </a:r>
          </a:p>
        </p:txBody>
      </p:sp>
      <p:sp>
        <p:nvSpPr>
          <p:cNvPr id="3" name="Inhaltsplatzhalter 2">
            <a:extLst>
              <a:ext uri="{FF2B5EF4-FFF2-40B4-BE49-F238E27FC236}">
                <a16:creationId xmlns:a16="http://schemas.microsoft.com/office/drawing/2014/main" id="{F06497CC-8252-4227-A996-A2A702315257}"/>
              </a:ext>
            </a:extLst>
          </p:cNvPr>
          <p:cNvSpPr>
            <a:spLocks noGrp="1"/>
          </p:cNvSpPr>
          <p:nvPr>
            <p:ph idx="1"/>
          </p:nvPr>
        </p:nvSpPr>
        <p:spPr/>
        <p:txBody>
          <a:bodyPr>
            <a:noAutofit/>
          </a:bodyPr>
          <a:lstStyle/>
          <a:p>
            <a:endParaRPr lang="de-DE" sz="3600" dirty="0"/>
          </a:p>
          <a:p>
            <a:r>
              <a:rPr lang="de-DE" sz="3600" dirty="0"/>
              <a:t>DESHALB</a:t>
            </a:r>
          </a:p>
          <a:p>
            <a:r>
              <a:rPr lang="de-DE" sz="3600" dirty="0"/>
              <a:t>Gottes Wille kennen und beten.</a:t>
            </a:r>
          </a:p>
          <a:p>
            <a:pPr marL="0" indent="0">
              <a:buNone/>
            </a:pPr>
            <a:endParaRPr lang="de-DE" sz="3600" dirty="0"/>
          </a:p>
          <a:p>
            <a:endParaRPr lang="de-DE" sz="3600" dirty="0"/>
          </a:p>
          <a:p>
            <a:endParaRPr lang="de-DE" sz="3200" dirty="0"/>
          </a:p>
        </p:txBody>
      </p:sp>
    </p:spTree>
    <p:extLst>
      <p:ext uri="{BB962C8B-B14F-4D97-AF65-F5344CB8AC3E}">
        <p14:creationId xmlns:p14="http://schemas.microsoft.com/office/powerpoint/2010/main" val="3468409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BH provisorisches Design brei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BH provisorisches Design breit" id="{095D5688-8A6C-4FEC-94B6-C9BD376BEDF6}" vid="{6D111863-4C31-456D-AD3E-67F66AFEDB57}"/>
    </a:ext>
  </a:extLst>
</a:theme>
</file>

<file path=docProps/app.xml><?xml version="1.0" encoding="utf-8"?>
<Properties xmlns="http://schemas.openxmlformats.org/officeDocument/2006/extended-properties" xmlns:vt="http://schemas.openxmlformats.org/officeDocument/2006/docPropsVTypes">
  <Template>Default Theme</Template>
  <TotalTime>0</TotalTime>
  <Words>1599</Words>
  <Application>Microsoft Office PowerPoint</Application>
  <PresentationFormat>Breitbild</PresentationFormat>
  <Paragraphs>198</Paragraphs>
  <Slides>43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43</vt:i4>
      </vt:variant>
    </vt:vector>
  </HeadingPairs>
  <TitlesOfParts>
    <vt:vector size="48" baseType="lpstr">
      <vt:lpstr>Arial</vt:lpstr>
      <vt:lpstr>Calibri</vt:lpstr>
      <vt:lpstr>Calibri Light</vt:lpstr>
      <vt:lpstr>Courier New</vt:lpstr>
      <vt:lpstr>ABH provisorisches Design breit</vt:lpstr>
      <vt:lpstr>ABH-Gemeindeakademie: Der Epheserbrief</vt:lpstr>
      <vt:lpstr> Heute Abend</vt:lpstr>
      <vt:lpstr>Epheser 3</vt:lpstr>
      <vt:lpstr>Epheser 3</vt:lpstr>
      <vt:lpstr>Epheser 3</vt:lpstr>
      <vt:lpstr>Beobachtungen am Text</vt:lpstr>
      <vt:lpstr>1. Warum beten?</vt:lpstr>
      <vt:lpstr>1. Warum beten?</vt:lpstr>
      <vt:lpstr>1. Warum beten?</vt:lpstr>
      <vt:lpstr>1. Warum beten?</vt:lpstr>
      <vt:lpstr>2. Der Vater</vt:lpstr>
      <vt:lpstr>2. Der Vater</vt:lpstr>
      <vt:lpstr>2. Der Vater</vt:lpstr>
      <vt:lpstr>2. Der Vater</vt:lpstr>
      <vt:lpstr>2. Der Vater</vt:lpstr>
      <vt:lpstr>Vater, Sohn und Geist</vt:lpstr>
      <vt:lpstr>3. Der Sohn: wohnhaft, nicht nur Gast</vt:lpstr>
      <vt:lpstr>3. Der Sohn: wohnhaft, nicht nur Gast</vt:lpstr>
      <vt:lpstr>3. Der Sohn: wohnhaft, nicht nur Gast</vt:lpstr>
      <vt:lpstr>3. Der Sohn: wohnhaft, nicht nur Gast</vt:lpstr>
      <vt:lpstr>3. Der Sohn: wohnhaft, nicht nur Gast</vt:lpstr>
      <vt:lpstr>3. Der Sohn: wohnhaft, nicht nur Gast</vt:lpstr>
      <vt:lpstr>3. Der Sohn: wohnhaft, nicht nur Gast</vt:lpstr>
      <vt:lpstr>3. Der Sohn: wohnhaft, nicht nur Gast</vt:lpstr>
      <vt:lpstr>3. Der Sohn: wohnhaft, nicht nur Gast</vt:lpstr>
      <vt:lpstr>3. Der Sohn: wohnhaft, nicht nur Gast</vt:lpstr>
      <vt:lpstr>3. Der Sohn: wohnhaft, nicht nur Gast</vt:lpstr>
      <vt:lpstr>3. Der Sohn: wohnhaft, nicht nur Gast</vt:lpstr>
      <vt:lpstr>3. Der Sohn: wohnhaft, nicht nur Gast</vt:lpstr>
      <vt:lpstr>3. Der Sohn: wohnhaft, nicht nur Gast</vt:lpstr>
      <vt:lpstr>3. Der Sohn: wohnhaft, nicht nur Gast</vt:lpstr>
      <vt:lpstr>4. Viel überschwänglicher als mehr</vt:lpstr>
      <vt:lpstr>4. Viel überschwänglicher als mehr</vt:lpstr>
      <vt:lpstr>4. Viel überschwänglicher als mehr</vt:lpstr>
      <vt:lpstr>4. Viel überschwänglicher als mehr</vt:lpstr>
      <vt:lpstr>4. Viel überschwänglicher als mehr</vt:lpstr>
      <vt:lpstr>4. Viel überschwänglicher als mehr</vt:lpstr>
      <vt:lpstr>4. Viel überschwänglicher als mehr</vt:lpstr>
      <vt:lpstr>4. Viel überschwänglicher als mehr</vt:lpstr>
      <vt:lpstr>4. Viel überschwänglicher als mehr</vt:lpstr>
      <vt:lpstr>4. Viel überschwänglicher als mehr</vt:lpstr>
      <vt:lpstr>Kraftvolles Christsein</vt:lpstr>
      <vt:lpstr>ABH-Gemeindeakademie: Der Epheserbrief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ABH-Gemeindeakademie: Die Urgeschichte</dc:title>
  <dc:creator>Benjamin Hummel</dc:creator>
  <cp:lastModifiedBy>Maike Sachs</cp:lastModifiedBy>
  <cp:revision>12</cp:revision>
  <dcterms:created xsi:type="dcterms:W3CDTF">2021-10-27T14:42:45Z</dcterms:created>
  <dcterms:modified xsi:type="dcterms:W3CDTF">2022-06-02T16:48:21Z</dcterms:modified>
</cp:coreProperties>
</file>