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75" r:id="rId4"/>
    <p:sldId id="276" r:id="rId5"/>
    <p:sldId id="277" r:id="rId6"/>
    <p:sldId id="263" r:id="rId7"/>
    <p:sldId id="280" r:id="rId8"/>
    <p:sldId id="281" r:id="rId9"/>
    <p:sldId id="282" r:id="rId10"/>
    <p:sldId id="284" r:id="rId11"/>
    <p:sldId id="293" r:id="rId12"/>
    <p:sldId id="295" r:id="rId13"/>
    <p:sldId id="285" r:id="rId14"/>
    <p:sldId id="266" r:id="rId15"/>
    <p:sldId id="296" r:id="rId16"/>
    <p:sldId id="286" r:id="rId17"/>
    <p:sldId id="287" r:id="rId18"/>
    <p:sldId id="288"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ike Sachs" userId="7a787c15-8140-4b9f-b033-9daa14702629" providerId="ADAL" clId="{927C8592-86DE-43EE-8117-9744427D2C14}"/>
    <pc:docChg chg="undo custSel addSld delSld modSld sldOrd">
      <pc:chgData name="Maike Sachs" userId="7a787c15-8140-4b9f-b033-9daa14702629" providerId="ADAL" clId="{927C8592-86DE-43EE-8117-9744427D2C14}" dt="2022-05-12T13:59:07.557" v="3883" actId="20577"/>
      <pc:docMkLst>
        <pc:docMk/>
      </pc:docMkLst>
      <pc:sldChg chg="modSp mod">
        <pc:chgData name="Maike Sachs" userId="7a787c15-8140-4b9f-b033-9daa14702629" providerId="ADAL" clId="{927C8592-86DE-43EE-8117-9744427D2C14}" dt="2022-05-12T13:17:10.496" v="20" actId="20577"/>
        <pc:sldMkLst>
          <pc:docMk/>
          <pc:sldMk cId="636003385" sldId="256"/>
        </pc:sldMkLst>
        <pc:spChg chg="mod">
          <ac:chgData name="Maike Sachs" userId="7a787c15-8140-4b9f-b033-9daa14702629" providerId="ADAL" clId="{927C8592-86DE-43EE-8117-9744427D2C14}" dt="2022-05-12T13:17:10.496" v="20" actId="20577"/>
          <ac:spMkLst>
            <pc:docMk/>
            <pc:sldMk cId="636003385" sldId="256"/>
            <ac:spMk id="3" creationId="{5F6F9FB5-D0A8-4D54-8029-A70CB539D1ED}"/>
          </ac:spMkLst>
        </pc:spChg>
      </pc:sldChg>
      <pc:sldChg chg="modSp mod">
        <pc:chgData name="Maike Sachs" userId="7a787c15-8140-4b9f-b033-9daa14702629" providerId="ADAL" clId="{927C8592-86DE-43EE-8117-9744427D2C14}" dt="2022-05-12T13:21:13.506" v="263" actId="20577"/>
        <pc:sldMkLst>
          <pc:docMk/>
          <pc:sldMk cId="1770379987" sldId="261"/>
        </pc:sldMkLst>
        <pc:spChg chg="mod">
          <ac:chgData name="Maike Sachs" userId="7a787c15-8140-4b9f-b033-9daa14702629" providerId="ADAL" clId="{927C8592-86DE-43EE-8117-9744427D2C14}" dt="2022-05-12T13:21:13.506" v="263" actId="20577"/>
          <ac:spMkLst>
            <pc:docMk/>
            <pc:sldMk cId="1770379987" sldId="261"/>
            <ac:spMk id="3" creationId="{63B33AE5-199D-4D69-B43D-8245D62BD8C4}"/>
          </ac:spMkLst>
        </pc:spChg>
      </pc:sldChg>
      <pc:sldChg chg="del">
        <pc:chgData name="Maike Sachs" userId="7a787c15-8140-4b9f-b033-9daa14702629" providerId="ADAL" clId="{927C8592-86DE-43EE-8117-9744427D2C14}" dt="2022-05-12T13:21:19.076" v="264" actId="47"/>
        <pc:sldMkLst>
          <pc:docMk/>
          <pc:sldMk cId="2254061086" sldId="262"/>
        </pc:sldMkLst>
      </pc:sldChg>
      <pc:sldChg chg="modSp modAnim">
        <pc:chgData name="Maike Sachs" userId="7a787c15-8140-4b9f-b033-9daa14702629" providerId="ADAL" clId="{927C8592-86DE-43EE-8117-9744427D2C14}" dt="2022-05-12T13:25:44.756" v="552" actId="20577"/>
        <pc:sldMkLst>
          <pc:docMk/>
          <pc:sldMk cId="3088170082" sldId="263"/>
        </pc:sldMkLst>
        <pc:spChg chg="mod">
          <ac:chgData name="Maike Sachs" userId="7a787c15-8140-4b9f-b033-9daa14702629" providerId="ADAL" clId="{927C8592-86DE-43EE-8117-9744427D2C14}" dt="2022-05-12T13:25:44.756" v="552" actId="20577"/>
          <ac:spMkLst>
            <pc:docMk/>
            <pc:sldMk cId="3088170082" sldId="263"/>
            <ac:spMk id="3" creationId="{F06497CC-8252-4227-A996-A2A702315257}"/>
          </ac:spMkLst>
        </pc:spChg>
      </pc:sldChg>
      <pc:sldChg chg="modSp mod modAnim">
        <pc:chgData name="Maike Sachs" userId="7a787c15-8140-4b9f-b033-9daa14702629" providerId="ADAL" clId="{927C8592-86DE-43EE-8117-9744427D2C14}" dt="2022-05-12T13:43:20.146" v="2942" actId="20577"/>
        <pc:sldMkLst>
          <pc:docMk/>
          <pc:sldMk cId="3335369942" sldId="266"/>
        </pc:sldMkLst>
        <pc:spChg chg="mod">
          <ac:chgData name="Maike Sachs" userId="7a787c15-8140-4b9f-b033-9daa14702629" providerId="ADAL" clId="{927C8592-86DE-43EE-8117-9744427D2C14}" dt="2022-05-12T13:41:56.697" v="2719" actId="404"/>
          <ac:spMkLst>
            <pc:docMk/>
            <pc:sldMk cId="3335369942" sldId="266"/>
            <ac:spMk id="2" creationId="{93CA903C-3B79-4DD7-9BF4-9882E8C97CAF}"/>
          </ac:spMkLst>
        </pc:spChg>
        <pc:spChg chg="mod">
          <ac:chgData name="Maike Sachs" userId="7a787c15-8140-4b9f-b033-9daa14702629" providerId="ADAL" clId="{927C8592-86DE-43EE-8117-9744427D2C14}" dt="2022-05-12T13:43:20.146" v="2942" actId="20577"/>
          <ac:spMkLst>
            <pc:docMk/>
            <pc:sldMk cId="3335369942" sldId="266"/>
            <ac:spMk id="3" creationId="{F06497CC-8252-4227-A996-A2A702315257}"/>
          </ac:spMkLst>
        </pc:spChg>
      </pc:sldChg>
      <pc:sldChg chg="modSp mod">
        <pc:chgData name="Maike Sachs" userId="7a787c15-8140-4b9f-b033-9daa14702629" providerId="ADAL" clId="{927C8592-86DE-43EE-8117-9744427D2C14}" dt="2022-05-12T13:48:29.237" v="3718" actId="20577"/>
        <pc:sldMkLst>
          <pc:docMk/>
          <pc:sldMk cId="4271127905" sldId="274"/>
        </pc:sldMkLst>
        <pc:spChg chg="mod">
          <ac:chgData name="Maike Sachs" userId="7a787c15-8140-4b9f-b033-9daa14702629" providerId="ADAL" clId="{927C8592-86DE-43EE-8117-9744427D2C14}" dt="2022-05-12T13:48:29.237" v="3718" actId="20577"/>
          <ac:spMkLst>
            <pc:docMk/>
            <pc:sldMk cId="4271127905" sldId="274"/>
            <ac:spMk id="3" creationId="{5F6F9FB5-D0A8-4D54-8029-A70CB539D1ED}"/>
          </ac:spMkLst>
        </pc:spChg>
      </pc:sldChg>
      <pc:sldChg chg="modSp mod">
        <pc:chgData name="Maike Sachs" userId="7a787c15-8140-4b9f-b033-9daa14702629" providerId="ADAL" clId="{927C8592-86DE-43EE-8117-9744427D2C14}" dt="2022-05-12T13:22:11.967" v="275" actId="20577"/>
        <pc:sldMkLst>
          <pc:docMk/>
          <pc:sldMk cId="1852171284" sldId="275"/>
        </pc:sldMkLst>
        <pc:spChg chg="mod">
          <ac:chgData name="Maike Sachs" userId="7a787c15-8140-4b9f-b033-9daa14702629" providerId="ADAL" clId="{927C8592-86DE-43EE-8117-9744427D2C14}" dt="2022-05-12T13:21:24.966" v="266" actId="20577"/>
          <ac:spMkLst>
            <pc:docMk/>
            <pc:sldMk cId="1852171284" sldId="275"/>
            <ac:spMk id="2" creationId="{33739405-98B0-A19C-8D89-D3D95643A424}"/>
          </ac:spMkLst>
        </pc:spChg>
        <pc:spChg chg="mod">
          <ac:chgData name="Maike Sachs" userId="7a787c15-8140-4b9f-b033-9daa14702629" providerId="ADAL" clId="{927C8592-86DE-43EE-8117-9744427D2C14}" dt="2022-05-12T13:22:11.967" v="275" actId="20577"/>
          <ac:spMkLst>
            <pc:docMk/>
            <pc:sldMk cId="1852171284" sldId="275"/>
            <ac:spMk id="3" creationId="{39CFF118-7088-BFD1-BB51-59CFD068506B}"/>
          </ac:spMkLst>
        </pc:spChg>
      </pc:sldChg>
      <pc:sldChg chg="modSp mod">
        <pc:chgData name="Maike Sachs" userId="7a787c15-8140-4b9f-b033-9daa14702629" providerId="ADAL" clId="{927C8592-86DE-43EE-8117-9744427D2C14}" dt="2022-05-12T13:22:40.206" v="281" actId="20577"/>
        <pc:sldMkLst>
          <pc:docMk/>
          <pc:sldMk cId="1399168976" sldId="276"/>
        </pc:sldMkLst>
        <pc:spChg chg="mod">
          <ac:chgData name="Maike Sachs" userId="7a787c15-8140-4b9f-b033-9daa14702629" providerId="ADAL" clId="{927C8592-86DE-43EE-8117-9744427D2C14}" dt="2022-05-12T13:22:17.376" v="277" actId="20577"/>
          <ac:spMkLst>
            <pc:docMk/>
            <pc:sldMk cId="1399168976" sldId="276"/>
            <ac:spMk id="2" creationId="{33739405-98B0-A19C-8D89-D3D95643A424}"/>
          </ac:spMkLst>
        </pc:spChg>
        <pc:spChg chg="mod">
          <ac:chgData name="Maike Sachs" userId="7a787c15-8140-4b9f-b033-9daa14702629" providerId="ADAL" clId="{927C8592-86DE-43EE-8117-9744427D2C14}" dt="2022-05-12T13:22:40.206" v="281" actId="20577"/>
          <ac:spMkLst>
            <pc:docMk/>
            <pc:sldMk cId="1399168976" sldId="276"/>
            <ac:spMk id="3" creationId="{39CFF118-7088-BFD1-BB51-59CFD068506B}"/>
          </ac:spMkLst>
        </pc:spChg>
      </pc:sldChg>
      <pc:sldChg chg="modSp mod">
        <pc:chgData name="Maike Sachs" userId="7a787c15-8140-4b9f-b033-9daa14702629" providerId="ADAL" clId="{927C8592-86DE-43EE-8117-9744427D2C14}" dt="2022-05-12T13:23:17.052" v="294" actId="27636"/>
        <pc:sldMkLst>
          <pc:docMk/>
          <pc:sldMk cId="3845113932" sldId="277"/>
        </pc:sldMkLst>
        <pc:spChg chg="mod">
          <ac:chgData name="Maike Sachs" userId="7a787c15-8140-4b9f-b033-9daa14702629" providerId="ADAL" clId="{927C8592-86DE-43EE-8117-9744427D2C14}" dt="2022-05-12T13:22:45.476" v="283" actId="20577"/>
          <ac:spMkLst>
            <pc:docMk/>
            <pc:sldMk cId="3845113932" sldId="277"/>
            <ac:spMk id="2" creationId="{33739405-98B0-A19C-8D89-D3D95643A424}"/>
          </ac:spMkLst>
        </pc:spChg>
        <pc:spChg chg="mod">
          <ac:chgData name="Maike Sachs" userId="7a787c15-8140-4b9f-b033-9daa14702629" providerId="ADAL" clId="{927C8592-86DE-43EE-8117-9744427D2C14}" dt="2022-05-12T13:23:17.052" v="294" actId="27636"/>
          <ac:spMkLst>
            <pc:docMk/>
            <pc:sldMk cId="3845113932" sldId="277"/>
            <ac:spMk id="3" creationId="{39CFF118-7088-BFD1-BB51-59CFD068506B}"/>
          </ac:spMkLst>
        </pc:spChg>
      </pc:sldChg>
      <pc:sldChg chg="del">
        <pc:chgData name="Maike Sachs" userId="7a787c15-8140-4b9f-b033-9daa14702629" providerId="ADAL" clId="{927C8592-86DE-43EE-8117-9744427D2C14}" dt="2022-05-12T13:23:28.331" v="295" actId="47"/>
        <pc:sldMkLst>
          <pc:docMk/>
          <pc:sldMk cId="2209951789" sldId="278"/>
        </pc:sldMkLst>
      </pc:sldChg>
      <pc:sldChg chg="modSp mod modAnim">
        <pc:chgData name="Maike Sachs" userId="7a787c15-8140-4b9f-b033-9daa14702629" providerId="ADAL" clId="{927C8592-86DE-43EE-8117-9744427D2C14}" dt="2022-05-12T13:41:28.887" v="2707" actId="20577"/>
        <pc:sldMkLst>
          <pc:docMk/>
          <pc:sldMk cId="4126175856" sldId="280"/>
        </pc:sldMkLst>
        <pc:spChg chg="mod">
          <ac:chgData name="Maike Sachs" userId="7a787c15-8140-4b9f-b033-9daa14702629" providerId="ADAL" clId="{927C8592-86DE-43EE-8117-9744427D2C14}" dt="2022-05-12T13:41:28.887" v="2707" actId="20577"/>
          <ac:spMkLst>
            <pc:docMk/>
            <pc:sldMk cId="4126175856" sldId="280"/>
            <ac:spMk id="2" creationId="{93CA903C-3B79-4DD7-9BF4-9882E8C97CAF}"/>
          </ac:spMkLst>
        </pc:spChg>
        <pc:spChg chg="mod">
          <ac:chgData name="Maike Sachs" userId="7a787c15-8140-4b9f-b033-9daa14702629" providerId="ADAL" clId="{927C8592-86DE-43EE-8117-9744427D2C14}" dt="2022-05-12T13:27:17.851" v="790" actId="20577"/>
          <ac:spMkLst>
            <pc:docMk/>
            <pc:sldMk cId="4126175856" sldId="280"/>
            <ac:spMk id="3" creationId="{F06497CC-8252-4227-A996-A2A702315257}"/>
          </ac:spMkLst>
        </pc:spChg>
      </pc:sldChg>
      <pc:sldChg chg="modSp mod modAnim">
        <pc:chgData name="Maike Sachs" userId="7a787c15-8140-4b9f-b033-9daa14702629" providerId="ADAL" clId="{927C8592-86DE-43EE-8117-9744427D2C14}" dt="2022-05-12T13:53:48.157" v="3823" actId="5793"/>
        <pc:sldMkLst>
          <pc:docMk/>
          <pc:sldMk cId="3468409538" sldId="281"/>
        </pc:sldMkLst>
        <pc:spChg chg="mod">
          <ac:chgData name="Maike Sachs" userId="7a787c15-8140-4b9f-b033-9daa14702629" providerId="ADAL" clId="{927C8592-86DE-43EE-8117-9744427D2C14}" dt="2022-05-12T13:41:24.277" v="2704" actId="20577"/>
          <ac:spMkLst>
            <pc:docMk/>
            <pc:sldMk cId="3468409538" sldId="281"/>
            <ac:spMk id="2" creationId="{93CA903C-3B79-4DD7-9BF4-9882E8C97CAF}"/>
          </ac:spMkLst>
        </pc:spChg>
        <pc:spChg chg="mod">
          <ac:chgData name="Maike Sachs" userId="7a787c15-8140-4b9f-b033-9daa14702629" providerId="ADAL" clId="{927C8592-86DE-43EE-8117-9744427D2C14}" dt="2022-05-12T13:53:48.157" v="3823" actId="5793"/>
          <ac:spMkLst>
            <pc:docMk/>
            <pc:sldMk cId="3468409538" sldId="281"/>
            <ac:spMk id="3" creationId="{F06497CC-8252-4227-A996-A2A702315257}"/>
          </ac:spMkLst>
        </pc:spChg>
      </pc:sldChg>
      <pc:sldChg chg="modSp mod">
        <pc:chgData name="Maike Sachs" userId="7a787c15-8140-4b9f-b033-9daa14702629" providerId="ADAL" clId="{927C8592-86DE-43EE-8117-9744427D2C14}" dt="2022-05-12T13:31:20.770" v="1208" actId="20577"/>
        <pc:sldMkLst>
          <pc:docMk/>
          <pc:sldMk cId="1534264071" sldId="282"/>
        </pc:sldMkLst>
        <pc:spChg chg="mod">
          <ac:chgData name="Maike Sachs" userId="7a787c15-8140-4b9f-b033-9daa14702629" providerId="ADAL" clId="{927C8592-86DE-43EE-8117-9744427D2C14}" dt="2022-05-12T13:30:52.856" v="1202" actId="20577"/>
          <ac:spMkLst>
            <pc:docMk/>
            <pc:sldMk cId="1534264071" sldId="282"/>
            <ac:spMk id="2" creationId="{6DEC16BD-6FBA-AD68-0056-AF3F58796833}"/>
          </ac:spMkLst>
        </pc:spChg>
        <pc:spChg chg="mod">
          <ac:chgData name="Maike Sachs" userId="7a787c15-8140-4b9f-b033-9daa14702629" providerId="ADAL" clId="{927C8592-86DE-43EE-8117-9744427D2C14}" dt="2022-05-12T13:31:20.770" v="1208" actId="20577"/>
          <ac:spMkLst>
            <pc:docMk/>
            <pc:sldMk cId="1534264071" sldId="282"/>
            <ac:spMk id="3" creationId="{253DA4CB-BA66-540D-66E8-591667AFCC12}"/>
          </ac:spMkLst>
        </pc:spChg>
      </pc:sldChg>
      <pc:sldChg chg="del">
        <pc:chgData name="Maike Sachs" userId="7a787c15-8140-4b9f-b033-9daa14702629" providerId="ADAL" clId="{927C8592-86DE-43EE-8117-9744427D2C14}" dt="2022-05-12T13:31:27.754" v="1209" actId="47"/>
        <pc:sldMkLst>
          <pc:docMk/>
          <pc:sldMk cId="4174728498" sldId="283"/>
        </pc:sldMkLst>
      </pc:sldChg>
      <pc:sldChg chg="modSp add del mod modAnim">
        <pc:chgData name="Maike Sachs" userId="7a787c15-8140-4b9f-b033-9daa14702629" providerId="ADAL" clId="{927C8592-86DE-43EE-8117-9744427D2C14}" dt="2022-05-12T13:54:53.787" v="3825" actId="20577"/>
        <pc:sldMkLst>
          <pc:docMk/>
          <pc:sldMk cId="3362105736" sldId="284"/>
        </pc:sldMkLst>
        <pc:spChg chg="mod">
          <ac:chgData name="Maike Sachs" userId="7a787c15-8140-4b9f-b033-9daa14702629" providerId="ADAL" clId="{927C8592-86DE-43EE-8117-9744427D2C14}" dt="2022-05-12T13:41:36.467" v="2713" actId="6549"/>
          <ac:spMkLst>
            <pc:docMk/>
            <pc:sldMk cId="3362105736" sldId="284"/>
            <ac:spMk id="2" creationId="{93CA903C-3B79-4DD7-9BF4-9882E8C97CAF}"/>
          </ac:spMkLst>
        </pc:spChg>
        <pc:spChg chg="mod">
          <ac:chgData name="Maike Sachs" userId="7a787c15-8140-4b9f-b033-9daa14702629" providerId="ADAL" clId="{927C8592-86DE-43EE-8117-9744427D2C14}" dt="2022-05-12T13:54:53.787" v="3825" actId="20577"/>
          <ac:spMkLst>
            <pc:docMk/>
            <pc:sldMk cId="3362105736" sldId="284"/>
            <ac:spMk id="3" creationId="{F06497CC-8252-4227-A996-A2A702315257}"/>
          </ac:spMkLst>
        </pc:spChg>
      </pc:sldChg>
      <pc:sldChg chg="modSp mod">
        <pc:chgData name="Maike Sachs" userId="7a787c15-8140-4b9f-b033-9daa14702629" providerId="ADAL" clId="{927C8592-86DE-43EE-8117-9744427D2C14}" dt="2022-05-12T13:40:51.386" v="2684" actId="27636"/>
        <pc:sldMkLst>
          <pc:docMk/>
          <pc:sldMk cId="1688299667" sldId="285"/>
        </pc:sldMkLst>
        <pc:spChg chg="mod">
          <ac:chgData name="Maike Sachs" userId="7a787c15-8140-4b9f-b033-9daa14702629" providerId="ADAL" clId="{927C8592-86DE-43EE-8117-9744427D2C14}" dt="2022-05-12T13:40:51.386" v="2684" actId="27636"/>
          <ac:spMkLst>
            <pc:docMk/>
            <pc:sldMk cId="1688299667" sldId="285"/>
            <ac:spMk id="2" creationId="{F1267E2A-A7B4-9351-B3A3-EE20E0374DE0}"/>
          </ac:spMkLst>
        </pc:spChg>
        <pc:spChg chg="mod">
          <ac:chgData name="Maike Sachs" userId="7a787c15-8140-4b9f-b033-9daa14702629" providerId="ADAL" clId="{927C8592-86DE-43EE-8117-9744427D2C14}" dt="2022-05-12T13:39:20.137" v="2570" actId="20577"/>
          <ac:spMkLst>
            <pc:docMk/>
            <pc:sldMk cId="1688299667" sldId="285"/>
            <ac:spMk id="3" creationId="{5BD29A94-2DC7-9236-19EE-7A0CBC97B899}"/>
          </ac:spMkLst>
        </pc:spChg>
      </pc:sldChg>
      <pc:sldChg chg="modSp mod modAnim">
        <pc:chgData name="Maike Sachs" userId="7a787c15-8140-4b9f-b033-9daa14702629" providerId="ADAL" clId="{927C8592-86DE-43EE-8117-9744427D2C14}" dt="2022-05-12T13:57:03.417" v="3872" actId="20577"/>
        <pc:sldMkLst>
          <pc:docMk/>
          <pc:sldMk cId="1516578466" sldId="286"/>
        </pc:sldMkLst>
        <pc:spChg chg="mod">
          <ac:chgData name="Maike Sachs" userId="7a787c15-8140-4b9f-b033-9daa14702629" providerId="ADAL" clId="{927C8592-86DE-43EE-8117-9744427D2C14}" dt="2022-05-12T13:45:09.137" v="3224" actId="20577"/>
          <ac:spMkLst>
            <pc:docMk/>
            <pc:sldMk cId="1516578466" sldId="286"/>
            <ac:spMk id="2" creationId="{93CA903C-3B79-4DD7-9BF4-9882E8C97CAF}"/>
          </ac:spMkLst>
        </pc:spChg>
        <pc:spChg chg="mod">
          <ac:chgData name="Maike Sachs" userId="7a787c15-8140-4b9f-b033-9daa14702629" providerId="ADAL" clId="{927C8592-86DE-43EE-8117-9744427D2C14}" dt="2022-05-12T13:57:03.417" v="3872" actId="20577"/>
          <ac:spMkLst>
            <pc:docMk/>
            <pc:sldMk cId="1516578466" sldId="286"/>
            <ac:spMk id="3" creationId="{F06497CC-8252-4227-A996-A2A702315257}"/>
          </ac:spMkLst>
        </pc:spChg>
      </pc:sldChg>
      <pc:sldChg chg="modSp mod">
        <pc:chgData name="Maike Sachs" userId="7a787c15-8140-4b9f-b033-9daa14702629" providerId="ADAL" clId="{927C8592-86DE-43EE-8117-9744427D2C14}" dt="2022-05-12T13:59:07.557" v="3883" actId="20577"/>
        <pc:sldMkLst>
          <pc:docMk/>
          <pc:sldMk cId="592349919" sldId="287"/>
        </pc:sldMkLst>
        <pc:spChg chg="mod">
          <ac:chgData name="Maike Sachs" userId="7a787c15-8140-4b9f-b033-9daa14702629" providerId="ADAL" clId="{927C8592-86DE-43EE-8117-9744427D2C14}" dt="2022-05-12T13:48:38.137" v="3720" actId="113"/>
          <ac:spMkLst>
            <pc:docMk/>
            <pc:sldMk cId="592349919" sldId="287"/>
            <ac:spMk id="2" creationId="{48E62116-DEF4-FB30-2F77-2DF9BDD41770}"/>
          </ac:spMkLst>
        </pc:spChg>
        <pc:spChg chg="mod">
          <ac:chgData name="Maike Sachs" userId="7a787c15-8140-4b9f-b033-9daa14702629" providerId="ADAL" clId="{927C8592-86DE-43EE-8117-9744427D2C14}" dt="2022-05-12T13:59:07.557" v="3883" actId="20577"/>
          <ac:spMkLst>
            <pc:docMk/>
            <pc:sldMk cId="592349919" sldId="287"/>
            <ac:spMk id="3" creationId="{9DE00776-022C-E6D9-DF96-F33AFA25B644}"/>
          </ac:spMkLst>
        </pc:spChg>
      </pc:sldChg>
      <pc:sldChg chg="modSp mod modAnim">
        <pc:chgData name="Maike Sachs" userId="7a787c15-8140-4b9f-b033-9daa14702629" providerId="ADAL" clId="{927C8592-86DE-43EE-8117-9744427D2C14}" dt="2022-05-12T13:58:17.467" v="3874" actId="6549"/>
        <pc:sldMkLst>
          <pc:docMk/>
          <pc:sldMk cId="401350973" sldId="288"/>
        </pc:sldMkLst>
        <pc:spChg chg="mod">
          <ac:chgData name="Maike Sachs" userId="7a787c15-8140-4b9f-b033-9daa14702629" providerId="ADAL" clId="{927C8592-86DE-43EE-8117-9744427D2C14}" dt="2022-05-12T13:47:05.786" v="3505" actId="20577"/>
          <ac:spMkLst>
            <pc:docMk/>
            <pc:sldMk cId="401350973" sldId="288"/>
            <ac:spMk id="2" creationId="{48E62116-DEF4-FB30-2F77-2DF9BDD41770}"/>
          </ac:spMkLst>
        </pc:spChg>
        <pc:spChg chg="mod">
          <ac:chgData name="Maike Sachs" userId="7a787c15-8140-4b9f-b033-9daa14702629" providerId="ADAL" clId="{927C8592-86DE-43EE-8117-9744427D2C14}" dt="2022-05-12T13:58:17.467" v="3874" actId="6549"/>
          <ac:spMkLst>
            <pc:docMk/>
            <pc:sldMk cId="401350973" sldId="288"/>
            <ac:spMk id="3" creationId="{9DE00776-022C-E6D9-DF96-F33AFA25B644}"/>
          </ac:spMkLst>
        </pc:spChg>
      </pc:sldChg>
      <pc:sldChg chg="del">
        <pc:chgData name="Maike Sachs" userId="7a787c15-8140-4b9f-b033-9daa14702629" providerId="ADAL" clId="{927C8592-86DE-43EE-8117-9744427D2C14}" dt="2022-05-12T13:48:03.007" v="3703" actId="47"/>
        <pc:sldMkLst>
          <pc:docMk/>
          <pc:sldMk cId="294730114" sldId="289"/>
        </pc:sldMkLst>
      </pc:sldChg>
      <pc:sldChg chg="del">
        <pc:chgData name="Maike Sachs" userId="7a787c15-8140-4b9f-b033-9daa14702629" providerId="ADAL" clId="{927C8592-86DE-43EE-8117-9744427D2C14}" dt="2022-05-12T13:48:05.645" v="3704" actId="47"/>
        <pc:sldMkLst>
          <pc:docMk/>
          <pc:sldMk cId="724213993" sldId="290"/>
        </pc:sldMkLst>
      </pc:sldChg>
      <pc:sldChg chg="del">
        <pc:chgData name="Maike Sachs" userId="7a787c15-8140-4b9f-b033-9daa14702629" providerId="ADAL" clId="{927C8592-86DE-43EE-8117-9744427D2C14}" dt="2022-05-12T13:48:07.252" v="3705" actId="47"/>
        <pc:sldMkLst>
          <pc:docMk/>
          <pc:sldMk cId="3742412406" sldId="291"/>
        </pc:sldMkLst>
      </pc:sldChg>
      <pc:sldChg chg="del">
        <pc:chgData name="Maike Sachs" userId="7a787c15-8140-4b9f-b033-9daa14702629" providerId="ADAL" clId="{927C8592-86DE-43EE-8117-9744427D2C14}" dt="2022-05-12T13:48:10.206" v="3707" actId="47"/>
        <pc:sldMkLst>
          <pc:docMk/>
          <pc:sldMk cId="634797628" sldId="292"/>
        </pc:sldMkLst>
      </pc:sldChg>
      <pc:sldChg chg="modSp mod">
        <pc:chgData name="Maike Sachs" userId="7a787c15-8140-4b9f-b033-9daa14702629" providerId="ADAL" clId="{927C8592-86DE-43EE-8117-9744427D2C14}" dt="2022-05-12T13:58:50.767" v="3878" actId="20577"/>
        <pc:sldMkLst>
          <pc:docMk/>
          <pc:sldMk cId="3187398621" sldId="293"/>
        </pc:sldMkLst>
        <pc:spChg chg="mod">
          <ac:chgData name="Maike Sachs" userId="7a787c15-8140-4b9f-b033-9daa14702629" providerId="ADAL" clId="{927C8592-86DE-43EE-8117-9744427D2C14}" dt="2022-05-12T13:37:29.063" v="2185" actId="20577"/>
          <ac:spMkLst>
            <pc:docMk/>
            <pc:sldMk cId="3187398621" sldId="293"/>
            <ac:spMk id="2" creationId="{93CA903C-3B79-4DD7-9BF4-9882E8C97CAF}"/>
          </ac:spMkLst>
        </pc:spChg>
        <pc:spChg chg="mod">
          <ac:chgData name="Maike Sachs" userId="7a787c15-8140-4b9f-b033-9daa14702629" providerId="ADAL" clId="{927C8592-86DE-43EE-8117-9744427D2C14}" dt="2022-05-12T13:58:50.767" v="3878" actId="20577"/>
          <ac:spMkLst>
            <pc:docMk/>
            <pc:sldMk cId="3187398621" sldId="293"/>
            <ac:spMk id="3" creationId="{F06497CC-8252-4227-A996-A2A702315257}"/>
          </ac:spMkLst>
        </pc:spChg>
      </pc:sldChg>
      <pc:sldChg chg="del">
        <pc:chgData name="Maike Sachs" userId="7a787c15-8140-4b9f-b033-9daa14702629" providerId="ADAL" clId="{927C8592-86DE-43EE-8117-9744427D2C14}" dt="2022-05-12T13:48:08.267" v="3706" actId="47"/>
        <pc:sldMkLst>
          <pc:docMk/>
          <pc:sldMk cId="48933935" sldId="294"/>
        </pc:sldMkLst>
      </pc:sldChg>
      <pc:sldChg chg="del">
        <pc:chgData name="Maike Sachs" userId="7a787c15-8140-4b9f-b033-9daa14702629" providerId="ADAL" clId="{927C8592-86DE-43EE-8117-9744427D2C14}" dt="2022-05-12T13:21:21.166" v="265" actId="47"/>
        <pc:sldMkLst>
          <pc:docMk/>
          <pc:sldMk cId="440960292" sldId="295"/>
        </pc:sldMkLst>
      </pc:sldChg>
      <pc:sldChg chg="modSp add mod">
        <pc:chgData name="Maike Sachs" userId="7a787c15-8140-4b9f-b033-9daa14702629" providerId="ADAL" clId="{927C8592-86DE-43EE-8117-9744427D2C14}" dt="2022-05-12T13:58:56.707" v="3880" actId="20577"/>
        <pc:sldMkLst>
          <pc:docMk/>
          <pc:sldMk cId="1652789117" sldId="295"/>
        </pc:sldMkLst>
        <pc:spChg chg="mod">
          <ac:chgData name="Maike Sachs" userId="7a787c15-8140-4b9f-b033-9daa14702629" providerId="ADAL" clId="{927C8592-86DE-43EE-8117-9744427D2C14}" dt="2022-05-12T13:36:37.396" v="1993" actId="20577"/>
          <ac:spMkLst>
            <pc:docMk/>
            <pc:sldMk cId="1652789117" sldId="295"/>
            <ac:spMk id="2" creationId="{93CA903C-3B79-4DD7-9BF4-9882E8C97CAF}"/>
          </ac:spMkLst>
        </pc:spChg>
        <pc:spChg chg="mod">
          <ac:chgData name="Maike Sachs" userId="7a787c15-8140-4b9f-b033-9daa14702629" providerId="ADAL" clId="{927C8592-86DE-43EE-8117-9744427D2C14}" dt="2022-05-12T13:58:56.707" v="3880" actId="20577"/>
          <ac:spMkLst>
            <pc:docMk/>
            <pc:sldMk cId="1652789117" sldId="295"/>
            <ac:spMk id="3" creationId="{F06497CC-8252-4227-A996-A2A702315257}"/>
          </ac:spMkLst>
        </pc:spChg>
      </pc:sldChg>
      <pc:sldChg chg="modSp add mod ord">
        <pc:chgData name="Maike Sachs" userId="7a787c15-8140-4b9f-b033-9daa14702629" providerId="ADAL" clId="{927C8592-86DE-43EE-8117-9744427D2C14}" dt="2022-05-12T13:44:43.837" v="3155" actId="20577"/>
        <pc:sldMkLst>
          <pc:docMk/>
          <pc:sldMk cId="278161363" sldId="296"/>
        </pc:sldMkLst>
        <pc:spChg chg="mod">
          <ac:chgData name="Maike Sachs" userId="7a787c15-8140-4b9f-b033-9daa14702629" providerId="ADAL" clId="{927C8592-86DE-43EE-8117-9744427D2C14}" dt="2022-05-12T13:43:52.457" v="2970" actId="20577"/>
          <ac:spMkLst>
            <pc:docMk/>
            <pc:sldMk cId="278161363" sldId="296"/>
            <ac:spMk id="2" creationId="{F1267E2A-A7B4-9351-B3A3-EE20E0374DE0}"/>
          </ac:spMkLst>
        </pc:spChg>
        <pc:spChg chg="mod">
          <ac:chgData name="Maike Sachs" userId="7a787c15-8140-4b9f-b033-9daa14702629" providerId="ADAL" clId="{927C8592-86DE-43EE-8117-9744427D2C14}" dt="2022-05-12T13:44:43.837" v="3155" actId="20577"/>
          <ac:spMkLst>
            <pc:docMk/>
            <pc:sldMk cId="278161363" sldId="296"/>
            <ac:spMk id="3" creationId="{5BD29A94-2DC7-9236-19EE-7A0CBC97B89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a:p>
        </p:txBody>
      </p:sp>
      <p:sp>
        <p:nvSpPr>
          <p:cNvPr id="4" name="Date Placeholder 3"/>
          <p:cNvSpPr>
            <a:spLocks noGrp="1"/>
          </p:cNvSpPr>
          <p:nvPr>
            <p:ph type="dt" sz="half" idx="10"/>
          </p:nvPr>
        </p:nvSpPr>
        <p:spPr/>
        <p:txBody>
          <a:bodyPr/>
          <a:lstStyle/>
          <a:p>
            <a:fld id="{65EC0391-14FC-4FA8-8E31-0A85F99A7205}" type="datetimeFigureOut">
              <a:rPr lang="de-DE" smtClean="0"/>
              <a:t>12.05.2022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8F16AD0-25F1-481F-932C-10D5EA243E8C}" type="slidenum">
              <a:rPr lang="de-DE" smtClean="0"/>
              <a:t>‹Nr.›</a:t>
            </a:fld>
            <a:endParaRPr lang="de-DE"/>
          </a:p>
        </p:txBody>
      </p:sp>
    </p:spTree>
    <p:extLst>
      <p:ext uri="{BB962C8B-B14F-4D97-AF65-F5344CB8AC3E}">
        <p14:creationId xmlns:p14="http://schemas.microsoft.com/office/powerpoint/2010/main" val="80240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65EC0391-14FC-4FA8-8E31-0A85F99A7205}" type="datetimeFigureOut">
              <a:rPr lang="de-DE" smtClean="0"/>
              <a:t>12.05.2022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8F16AD0-25F1-481F-932C-10D5EA243E8C}" type="slidenum">
              <a:rPr lang="de-DE" smtClean="0"/>
              <a:t>‹Nr.›</a:t>
            </a:fld>
            <a:endParaRPr lang="de-DE"/>
          </a:p>
        </p:txBody>
      </p:sp>
    </p:spTree>
    <p:extLst>
      <p:ext uri="{BB962C8B-B14F-4D97-AF65-F5344CB8AC3E}">
        <p14:creationId xmlns:p14="http://schemas.microsoft.com/office/powerpoint/2010/main" val="1917809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Mastertitelformat bearbeiten</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65EC0391-14FC-4FA8-8E31-0A85F99A7205}" type="datetimeFigureOut">
              <a:rPr lang="de-DE" smtClean="0"/>
              <a:t>12.05.2022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8F16AD0-25F1-481F-932C-10D5EA243E8C}" type="slidenum">
              <a:rPr lang="de-DE" smtClean="0"/>
              <a:t>‹Nr.›</a:t>
            </a:fld>
            <a:endParaRPr lang="de-DE"/>
          </a:p>
        </p:txBody>
      </p:sp>
    </p:spTree>
    <p:extLst>
      <p:ext uri="{BB962C8B-B14F-4D97-AF65-F5344CB8AC3E}">
        <p14:creationId xmlns:p14="http://schemas.microsoft.com/office/powerpoint/2010/main" val="3478180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65EC0391-14FC-4FA8-8E31-0A85F99A7205}" type="datetimeFigureOut">
              <a:rPr lang="de-DE" smtClean="0"/>
              <a:t>12.05.2022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8F16AD0-25F1-481F-932C-10D5EA243E8C}" type="slidenum">
              <a:rPr lang="de-DE" smtClean="0"/>
              <a:t>‹Nr.›</a:t>
            </a:fld>
            <a:endParaRPr lang="de-DE"/>
          </a:p>
        </p:txBody>
      </p:sp>
    </p:spTree>
    <p:extLst>
      <p:ext uri="{BB962C8B-B14F-4D97-AF65-F5344CB8AC3E}">
        <p14:creationId xmlns:p14="http://schemas.microsoft.com/office/powerpoint/2010/main" val="262210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5EC0391-14FC-4FA8-8E31-0A85F99A7205}" type="datetimeFigureOut">
              <a:rPr lang="de-DE" smtClean="0"/>
              <a:t>12.05.2022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8F16AD0-25F1-481F-932C-10D5EA243E8C}" type="slidenum">
              <a:rPr lang="de-DE" smtClean="0"/>
              <a:t>‹Nr.›</a:t>
            </a:fld>
            <a:endParaRPr lang="de-DE"/>
          </a:p>
        </p:txBody>
      </p:sp>
    </p:spTree>
    <p:extLst>
      <p:ext uri="{BB962C8B-B14F-4D97-AF65-F5344CB8AC3E}">
        <p14:creationId xmlns:p14="http://schemas.microsoft.com/office/powerpoint/2010/main" val="3874748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e Placeholder 4"/>
          <p:cNvSpPr>
            <a:spLocks noGrp="1"/>
          </p:cNvSpPr>
          <p:nvPr>
            <p:ph type="dt" sz="half" idx="10"/>
          </p:nvPr>
        </p:nvSpPr>
        <p:spPr/>
        <p:txBody>
          <a:bodyPr/>
          <a:lstStyle/>
          <a:p>
            <a:fld id="{65EC0391-14FC-4FA8-8E31-0A85F99A7205}" type="datetimeFigureOut">
              <a:rPr lang="de-DE" smtClean="0"/>
              <a:t>12.05.2022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8F16AD0-25F1-481F-932C-10D5EA243E8C}" type="slidenum">
              <a:rPr lang="de-DE" smtClean="0"/>
              <a:t>‹Nr.›</a:t>
            </a:fld>
            <a:endParaRPr lang="de-DE"/>
          </a:p>
        </p:txBody>
      </p:sp>
    </p:spTree>
    <p:extLst>
      <p:ext uri="{BB962C8B-B14F-4D97-AF65-F5344CB8AC3E}">
        <p14:creationId xmlns:p14="http://schemas.microsoft.com/office/powerpoint/2010/main" val="1311335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a:t>Mastertitelformat bearbeiten</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6"/>
          <p:cNvSpPr>
            <a:spLocks noGrp="1"/>
          </p:cNvSpPr>
          <p:nvPr>
            <p:ph type="dt" sz="half" idx="10"/>
          </p:nvPr>
        </p:nvSpPr>
        <p:spPr/>
        <p:txBody>
          <a:bodyPr/>
          <a:lstStyle/>
          <a:p>
            <a:fld id="{65EC0391-14FC-4FA8-8E31-0A85F99A7205}" type="datetimeFigureOut">
              <a:rPr lang="de-DE" smtClean="0"/>
              <a:t>12.05.2022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98F16AD0-25F1-481F-932C-10D5EA243E8C}" type="slidenum">
              <a:rPr lang="de-DE" smtClean="0"/>
              <a:t>‹Nr.›</a:t>
            </a:fld>
            <a:endParaRPr lang="de-DE"/>
          </a:p>
        </p:txBody>
      </p:sp>
    </p:spTree>
    <p:extLst>
      <p:ext uri="{BB962C8B-B14F-4D97-AF65-F5344CB8AC3E}">
        <p14:creationId xmlns:p14="http://schemas.microsoft.com/office/powerpoint/2010/main" val="666885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Date Placeholder 2"/>
          <p:cNvSpPr>
            <a:spLocks noGrp="1"/>
          </p:cNvSpPr>
          <p:nvPr>
            <p:ph type="dt" sz="half" idx="10"/>
          </p:nvPr>
        </p:nvSpPr>
        <p:spPr/>
        <p:txBody>
          <a:bodyPr/>
          <a:lstStyle/>
          <a:p>
            <a:fld id="{65EC0391-14FC-4FA8-8E31-0A85F99A7205}" type="datetimeFigureOut">
              <a:rPr lang="de-DE" smtClean="0"/>
              <a:t>12.05.2022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98F16AD0-25F1-481F-932C-10D5EA243E8C}" type="slidenum">
              <a:rPr lang="de-DE" smtClean="0"/>
              <a:t>‹Nr.›</a:t>
            </a:fld>
            <a:endParaRPr lang="de-DE"/>
          </a:p>
        </p:txBody>
      </p:sp>
    </p:spTree>
    <p:extLst>
      <p:ext uri="{BB962C8B-B14F-4D97-AF65-F5344CB8AC3E}">
        <p14:creationId xmlns:p14="http://schemas.microsoft.com/office/powerpoint/2010/main" val="1444131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C0391-14FC-4FA8-8E31-0A85F99A7205}" type="datetimeFigureOut">
              <a:rPr lang="de-DE" smtClean="0"/>
              <a:t>12.05.2022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98F16AD0-25F1-481F-932C-10D5EA243E8C}" type="slidenum">
              <a:rPr lang="de-DE" smtClean="0"/>
              <a:t>‹Nr.›</a:t>
            </a:fld>
            <a:endParaRPr lang="de-DE"/>
          </a:p>
        </p:txBody>
      </p:sp>
    </p:spTree>
    <p:extLst>
      <p:ext uri="{BB962C8B-B14F-4D97-AF65-F5344CB8AC3E}">
        <p14:creationId xmlns:p14="http://schemas.microsoft.com/office/powerpoint/2010/main" val="193147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65EC0391-14FC-4FA8-8E31-0A85F99A7205}" type="datetimeFigureOut">
              <a:rPr lang="de-DE" smtClean="0"/>
              <a:t>12.05.2022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8F16AD0-25F1-481F-932C-10D5EA243E8C}" type="slidenum">
              <a:rPr lang="de-DE" smtClean="0"/>
              <a:t>‹Nr.›</a:t>
            </a:fld>
            <a:endParaRPr lang="de-DE"/>
          </a:p>
        </p:txBody>
      </p:sp>
    </p:spTree>
    <p:extLst>
      <p:ext uri="{BB962C8B-B14F-4D97-AF65-F5344CB8AC3E}">
        <p14:creationId xmlns:p14="http://schemas.microsoft.com/office/powerpoint/2010/main" val="1545893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65EC0391-14FC-4FA8-8E31-0A85F99A7205}" type="datetimeFigureOut">
              <a:rPr lang="de-DE" smtClean="0"/>
              <a:t>12.05.2022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8F16AD0-25F1-481F-932C-10D5EA243E8C}" type="slidenum">
              <a:rPr lang="de-DE" smtClean="0"/>
              <a:t>‹Nr.›</a:t>
            </a:fld>
            <a:endParaRPr lang="de-DE"/>
          </a:p>
        </p:txBody>
      </p:sp>
    </p:spTree>
    <p:extLst>
      <p:ext uri="{BB962C8B-B14F-4D97-AF65-F5344CB8AC3E}">
        <p14:creationId xmlns:p14="http://schemas.microsoft.com/office/powerpoint/2010/main" val="1861415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C0391-14FC-4FA8-8E31-0A85F99A7205}" type="datetimeFigureOut">
              <a:rPr lang="de-DE" smtClean="0"/>
              <a:t>12.05.2022</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F16AD0-25F1-481F-932C-10D5EA243E8C}" type="slidenum">
              <a:rPr lang="de-DE" smtClean="0"/>
              <a:t>‹Nr.›</a:t>
            </a:fld>
            <a:endParaRPr lang="de-DE"/>
          </a:p>
        </p:txBody>
      </p:sp>
    </p:spTree>
    <p:extLst>
      <p:ext uri="{BB962C8B-B14F-4D97-AF65-F5344CB8AC3E}">
        <p14:creationId xmlns:p14="http://schemas.microsoft.com/office/powerpoint/2010/main" val="1183844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F4F486-06E7-466D-A232-D01FFDBE3908}"/>
              </a:ext>
            </a:extLst>
          </p:cNvPr>
          <p:cNvSpPr>
            <a:spLocks noGrp="1"/>
          </p:cNvSpPr>
          <p:nvPr>
            <p:ph type="ctrTitle"/>
          </p:nvPr>
        </p:nvSpPr>
        <p:spPr/>
        <p:txBody>
          <a:bodyPr/>
          <a:lstStyle/>
          <a:p>
            <a:r>
              <a:rPr lang="de-DE"/>
              <a:t>ABH-Gemeindeakademie: Der Epheserbrief</a:t>
            </a:r>
          </a:p>
        </p:txBody>
      </p:sp>
      <p:sp>
        <p:nvSpPr>
          <p:cNvPr id="3" name="Untertitel 2">
            <a:extLst>
              <a:ext uri="{FF2B5EF4-FFF2-40B4-BE49-F238E27FC236}">
                <a16:creationId xmlns:a16="http://schemas.microsoft.com/office/drawing/2014/main" id="{5F6F9FB5-D0A8-4D54-8029-A70CB539D1ED}"/>
              </a:ext>
            </a:extLst>
          </p:cNvPr>
          <p:cNvSpPr>
            <a:spLocks noGrp="1"/>
          </p:cNvSpPr>
          <p:nvPr>
            <p:ph type="subTitle" idx="1"/>
          </p:nvPr>
        </p:nvSpPr>
        <p:spPr/>
        <p:txBody>
          <a:bodyPr>
            <a:normAutofit/>
          </a:bodyPr>
          <a:lstStyle/>
          <a:p>
            <a:endParaRPr lang="de-DE" sz="3600" dirty="0"/>
          </a:p>
          <a:p>
            <a:r>
              <a:rPr lang="de-DE" sz="3600" dirty="0"/>
              <a:t>Sitzung 3: Gnade genügt</a:t>
            </a:r>
          </a:p>
        </p:txBody>
      </p:sp>
    </p:spTree>
    <p:extLst>
      <p:ext uri="{BB962C8B-B14F-4D97-AF65-F5344CB8AC3E}">
        <p14:creationId xmlns:p14="http://schemas.microsoft.com/office/powerpoint/2010/main" val="636003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lstStyle/>
          <a:p>
            <a:r>
              <a:rPr lang="de-DE" b="1" dirty="0"/>
              <a:t>III. 2. Unter Mächten oder befreit</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pPr marL="0" indent="0">
              <a:buNone/>
            </a:pPr>
            <a:r>
              <a:rPr lang="de-DE" sz="3600" dirty="0"/>
              <a:t>Das Versagen des Menschen:</a:t>
            </a:r>
          </a:p>
          <a:p>
            <a:pPr marL="0" indent="0">
              <a:buNone/>
            </a:pPr>
            <a:r>
              <a:rPr lang="de-DE" sz="3600" dirty="0"/>
              <a:t>Übertretungen, </a:t>
            </a:r>
          </a:p>
          <a:p>
            <a:pPr marL="0" indent="0">
              <a:buNone/>
            </a:pPr>
            <a:r>
              <a:rPr lang="de-DE" sz="3600" dirty="0"/>
              <a:t>Sünde,</a:t>
            </a:r>
          </a:p>
          <a:p>
            <a:pPr marL="0" indent="0">
              <a:buNone/>
            </a:pPr>
            <a:r>
              <a:rPr lang="de-DE" sz="3600" dirty="0"/>
              <a:t>Begierden,</a:t>
            </a:r>
          </a:p>
          <a:p>
            <a:pPr marL="0" indent="0">
              <a:buNone/>
            </a:pPr>
            <a:r>
              <a:rPr lang="de-DE" sz="3600" dirty="0"/>
              <a:t>der Wille des Fleisches.</a:t>
            </a:r>
          </a:p>
          <a:p>
            <a:pPr marL="0" indent="0">
              <a:buNone/>
            </a:pPr>
            <a:r>
              <a:rPr lang="de-DE" sz="3600" b="1" dirty="0"/>
              <a:t>Schuld oder Schicksal?</a:t>
            </a:r>
          </a:p>
          <a:p>
            <a:pPr marL="0" indent="0">
              <a:buNone/>
            </a:pPr>
            <a:endParaRPr lang="de-DE" sz="3600" dirty="0"/>
          </a:p>
          <a:p>
            <a:endParaRPr lang="de-DE" sz="3600" dirty="0"/>
          </a:p>
          <a:p>
            <a:endParaRPr lang="de-DE" sz="3200" dirty="0"/>
          </a:p>
        </p:txBody>
      </p:sp>
    </p:spTree>
    <p:extLst>
      <p:ext uri="{BB962C8B-B14F-4D97-AF65-F5344CB8AC3E}">
        <p14:creationId xmlns:p14="http://schemas.microsoft.com/office/powerpoint/2010/main" val="336210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lstStyle/>
          <a:p>
            <a:r>
              <a:rPr lang="de-DE" b="1" dirty="0"/>
              <a:t>Römer 7, 15f</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pPr marL="0" indent="0">
              <a:buNone/>
            </a:pPr>
            <a:r>
              <a:rPr lang="de-DE" sz="3600" dirty="0"/>
              <a:t>Wie ich handle ist mir unbegreiflich. Denn ich tue nicht das, was ich eigentlich will. Sondern ich tue das, was ich verabscheue.</a:t>
            </a:r>
          </a:p>
          <a:p>
            <a:pPr marL="0" indent="0">
              <a:buNone/>
            </a:pPr>
            <a:r>
              <a:rPr lang="de-DE" sz="3600" dirty="0"/>
              <a:t>Ich stimme dem Gesetz innerlich zu und erkenne an, dass es recht hat. Aber dann bin ich nicht mehr ich es, der so handelt. Es handelt vielmehr die Sünde, die in mir wohnt. (</a:t>
            </a:r>
            <a:r>
              <a:rPr lang="de-DE" sz="3600" dirty="0" err="1"/>
              <a:t>BasisBibel</a:t>
            </a:r>
            <a:r>
              <a:rPr lang="de-DE" sz="3600" dirty="0"/>
              <a:t>)</a:t>
            </a:r>
          </a:p>
        </p:txBody>
      </p:sp>
    </p:spTree>
    <p:extLst>
      <p:ext uri="{BB962C8B-B14F-4D97-AF65-F5344CB8AC3E}">
        <p14:creationId xmlns:p14="http://schemas.microsoft.com/office/powerpoint/2010/main" val="3187398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lstStyle/>
          <a:p>
            <a:r>
              <a:rPr lang="de-DE" b="1" dirty="0"/>
              <a:t>Römer 7, 24f</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pPr marL="0" indent="0">
              <a:buNone/>
            </a:pPr>
            <a:endParaRPr lang="de-DE" sz="3600" dirty="0"/>
          </a:p>
          <a:p>
            <a:pPr marL="0" indent="0">
              <a:buNone/>
            </a:pPr>
            <a:r>
              <a:rPr lang="de-DE" sz="3600" dirty="0"/>
              <a:t>Ich unglücklicher Mensch! Mein ganzes Dasein ist dem Tod verfallen. Kann mich denn niemand davon befreien?</a:t>
            </a:r>
            <a:br>
              <a:rPr lang="de-DE" sz="3600" dirty="0"/>
            </a:br>
            <a:r>
              <a:rPr lang="de-DE" sz="3600" dirty="0"/>
              <a:t>Doch! Und dafür sei Gott Dank durch Jesus Christus, unserem Herrn! (</a:t>
            </a:r>
            <a:r>
              <a:rPr lang="de-DE" sz="3600" dirty="0" err="1"/>
              <a:t>BasisBibel</a:t>
            </a:r>
            <a:r>
              <a:rPr lang="de-DE" sz="3600" dirty="0"/>
              <a:t>)</a:t>
            </a:r>
          </a:p>
          <a:p>
            <a:pPr marL="0" indent="0">
              <a:buNone/>
            </a:pPr>
            <a:endParaRPr lang="de-DE" sz="3600" dirty="0"/>
          </a:p>
        </p:txBody>
      </p:sp>
    </p:spTree>
    <p:extLst>
      <p:ext uri="{BB962C8B-B14F-4D97-AF65-F5344CB8AC3E}">
        <p14:creationId xmlns:p14="http://schemas.microsoft.com/office/powerpoint/2010/main" val="1652789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267E2A-A7B4-9351-B3A3-EE20E0374DE0}"/>
              </a:ext>
            </a:extLst>
          </p:cNvPr>
          <p:cNvSpPr>
            <a:spLocks noGrp="1"/>
          </p:cNvSpPr>
          <p:nvPr>
            <p:ph type="title"/>
          </p:nvPr>
        </p:nvSpPr>
        <p:spPr/>
        <p:txBody>
          <a:bodyPr>
            <a:normAutofit fontScale="90000"/>
          </a:bodyPr>
          <a:lstStyle/>
          <a:p>
            <a:br>
              <a:rPr lang="de-DE" b="1" dirty="0"/>
            </a:br>
            <a:r>
              <a:rPr lang="de-DE" b="1" dirty="0"/>
              <a:t>Ruth Padilla de Brost:</a:t>
            </a:r>
            <a:br>
              <a:rPr lang="de-DE" b="1" dirty="0"/>
            </a:br>
            <a:endParaRPr lang="de-DE" b="1" dirty="0"/>
          </a:p>
        </p:txBody>
      </p:sp>
      <p:sp>
        <p:nvSpPr>
          <p:cNvPr id="3" name="Inhaltsplatzhalter 2">
            <a:extLst>
              <a:ext uri="{FF2B5EF4-FFF2-40B4-BE49-F238E27FC236}">
                <a16:creationId xmlns:a16="http://schemas.microsoft.com/office/drawing/2014/main" id="{5BD29A94-2DC7-9236-19EE-7A0CBC97B899}"/>
              </a:ext>
            </a:extLst>
          </p:cNvPr>
          <p:cNvSpPr>
            <a:spLocks noGrp="1"/>
          </p:cNvSpPr>
          <p:nvPr>
            <p:ph idx="1"/>
          </p:nvPr>
        </p:nvSpPr>
        <p:spPr/>
        <p:txBody>
          <a:bodyPr>
            <a:normAutofit/>
          </a:bodyPr>
          <a:lstStyle/>
          <a:p>
            <a:pPr marL="0" indent="0">
              <a:buNone/>
            </a:pPr>
            <a:r>
              <a:rPr lang="de-DE" sz="3600" dirty="0"/>
              <a:t>„Wir sind vom Tod zur Herrlichkeit gekrönt.“</a:t>
            </a:r>
          </a:p>
          <a:p>
            <a:pPr marL="0" indent="0">
              <a:buNone/>
            </a:pPr>
            <a:r>
              <a:rPr lang="de-DE" sz="3600" dirty="0"/>
              <a:t>„Diese Herrlichkeit muss ihren konkreten, historischen Ausdruck in unserem ethischen Verhalten hier und heute finden. Gute Werke sind ein Zeichen für ein neues Leben und für die Jüngerschaft. Ihr Fehlen ist ein Zeichen dafür, dass es beides nicht gibt.“</a:t>
            </a:r>
          </a:p>
        </p:txBody>
      </p:sp>
    </p:spTree>
    <p:extLst>
      <p:ext uri="{BB962C8B-B14F-4D97-AF65-F5344CB8AC3E}">
        <p14:creationId xmlns:p14="http://schemas.microsoft.com/office/powerpoint/2010/main" val="1688299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lstStyle/>
          <a:p>
            <a:r>
              <a:rPr lang="de-DE" b="1" dirty="0"/>
              <a:t>III. 3. </a:t>
            </a:r>
            <a:r>
              <a:rPr lang="de-DE" sz="4000" b="1" dirty="0"/>
              <a:t>Unter dem Zorn oder eine neue Schöpfung</a:t>
            </a:r>
            <a:endParaRPr lang="de-DE" b="1" dirty="0"/>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rmAutofit/>
          </a:bodyPr>
          <a:lstStyle/>
          <a:p>
            <a:endParaRPr lang="de-DE" sz="3200" dirty="0"/>
          </a:p>
          <a:p>
            <a:r>
              <a:rPr lang="de-DE" sz="3200" dirty="0"/>
              <a:t>Von Natur aus unter dem Zorn</a:t>
            </a:r>
          </a:p>
          <a:p>
            <a:r>
              <a:rPr lang="de-DE" sz="3200" dirty="0"/>
              <a:t>Zorn Gottes</a:t>
            </a:r>
          </a:p>
          <a:p>
            <a:r>
              <a:rPr lang="de-DE" sz="3200" dirty="0"/>
              <a:t>Die neue Schöpfung</a:t>
            </a:r>
          </a:p>
          <a:p>
            <a:r>
              <a:rPr lang="de-DE" sz="3200" dirty="0"/>
              <a:t>Das trinitarische Glaubensbekenntnis </a:t>
            </a:r>
          </a:p>
        </p:txBody>
      </p:sp>
    </p:spTree>
    <p:extLst>
      <p:ext uri="{BB962C8B-B14F-4D97-AF65-F5344CB8AC3E}">
        <p14:creationId xmlns:p14="http://schemas.microsoft.com/office/powerpoint/2010/main" val="333536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267E2A-A7B4-9351-B3A3-EE20E0374DE0}"/>
              </a:ext>
            </a:extLst>
          </p:cNvPr>
          <p:cNvSpPr>
            <a:spLocks noGrp="1"/>
          </p:cNvSpPr>
          <p:nvPr>
            <p:ph type="title"/>
          </p:nvPr>
        </p:nvSpPr>
        <p:spPr/>
        <p:txBody>
          <a:bodyPr>
            <a:normAutofit fontScale="90000"/>
          </a:bodyPr>
          <a:lstStyle/>
          <a:p>
            <a:br>
              <a:rPr lang="de-DE" b="1" dirty="0"/>
            </a:br>
            <a:r>
              <a:rPr lang="de-DE" b="1" dirty="0"/>
              <a:t>Hans-Joachim Eckstein</a:t>
            </a:r>
            <a:br>
              <a:rPr lang="de-DE" b="1" dirty="0"/>
            </a:br>
            <a:endParaRPr lang="de-DE" b="1" dirty="0"/>
          </a:p>
        </p:txBody>
      </p:sp>
      <p:sp>
        <p:nvSpPr>
          <p:cNvPr id="3" name="Inhaltsplatzhalter 2">
            <a:extLst>
              <a:ext uri="{FF2B5EF4-FFF2-40B4-BE49-F238E27FC236}">
                <a16:creationId xmlns:a16="http://schemas.microsoft.com/office/drawing/2014/main" id="{5BD29A94-2DC7-9236-19EE-7A0CBC97B899}"/>
              </a:ext>
            </a:extLst>
          </p:cNvPr>
          <p:cNvSpPr>
            <a:spLocks noGrp="1"/>
          </p:cNvSpPr>
          <p:nvPr>
            <p:ph idx="1"/>
          </p:nvPr>
        </p:nvSpPr>
        <p:spPr/>
        <p:txBody>
          <a:bodyPr>
            <a:normAutofit/>
          </a:bodyPr>
          <a:lstStyle/>
          <a:p>
            <a:pPr marL="0" indent="0">
              <a:buNone/>
            </a:pPr>
            <a:endParaRPr lang="de-DE" sz="3600" dirty="0"/>
          </a:p>
          <a:p>
            <a:pPr marL="0" indent="0">
              <a:buNone/>
            </a:pPr>
            <a:r>
              <a:rPr lang="de-DE" sz="3600" dirty="0"/>
              <a:t>„Unbegreiflich schön an diesem Lauf (mit Jesus) ist, dass er </a:t>
            </a:r>
            <a:r>
              <a:rPr lang="de-DE" sz="3600" b="1" dirty="0"/>
              <a:t>mit dem Sieg Christi </a:t>
            </a:r>
            <a:r>
              <a:rPr lang="de-DE" sz="3600" dirty="0"/>
              <a:t>beginnt und dass wir deshalb am Ziel starten können, damit wir es auch ganz gewiss erreichen.“</a:t>
            </a:r>
          </a:p>
        </p:txBody>
      </p:sp>
    </p:spTree>
    <p:extLst>
      <p:ext uri="{BB962C8B-B14F-4D97-AF65-F5344CB8AC3E}">
        <p14:creationId xmlns:p14="http://schemas.microsoft.com/office/powerpoint/2010/main" val="278161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lstStyle/>
          <a:p>
            <a:r>
              <a:rPr lang="de-DE" b="1" dirty="0"/>
              <a:t>III. 4. Und warum das alles?</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rmAutofit/>
          </a:bodyPr>
          <a:lstStyle/>
          <a:p>
            <a:r>
              <a:rPr lang="de-DE" sz="3600" dirty="0"/>
              <a:t>Weil Gott es will.</a:t>
            </a:r>
          </a:p>
          <a:p>
            <a:r>
              <a:rPr lang="de-DE" sz="3600" dirty="0"/>
              <a:t>Heilsame Trias: Errettung, Gnade, Glaube</a:t>
            </a:r>
          </a:p>
          <a:p>
            <a:r>
              <a:rPr lang="de-DE" sz="3600" dirty="0"/>
              <a:t>Nicht wegen, sondern für gute Werke</a:t>
            </a:r>
          </a:p>
          <a:p>
            <a:r>
              <a:rPr lang="de-DE" sz="3600" dirty="0"/>
              <a:t>Paulus denkt radikal um.</a:t>
            </a:r>
          </a:p>
          <a:p>
            <a:pPr marL="0" indent="0">
              <a:buNone/>
            </a:pPr>
            <a:endParaRPr lang="de-DE" sz="3600" dirty="0"/>
          </a:p>
        </p:txBody>
      </p:sp>
    </p:spTree>
    <p:extLst>
      <p:ext uri="{BB962C8B-B14F-4D97-AF65-F5344CB8AC3E}">
        <p14:creationId xmlns:p14="http://schemas.microsoft.com/office/powerpoint/2010/main" val="1516578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E62116-DEF4-FB30-2F77-2DF9BDD41770}"/>
              </a:ext>
            </a:extLst>
          </p:cNvPr>
          <p:cNvSpPr>
            <a:spLocks noGrp="1"/>
          </p:cNvSpPr>
          <p:nvPr>
            <p:ph type="title"/>
          </p:nvPr>
        </p:nvSpPr>
        <p:spPr/>
        <p:txBody>
          <a:bodyPr>
            <a:normAutofit fontScale="90000"/>
          </a:bodyPr>
          <a:lstStyle/>
          <a:p>
            <a:br>
              <a:rPr lang="de-DE" b="1" dirty="0"/>
            </a:br>
            <a:r>
              <a:rPr lang="de-DE" b="1" dirty="0"/>
              <a:t>Philipper 3,7</a:t>
            </a:r>
            <a:br>
              <a:rPr lang="de-DE" dirty="0"/>
            </a:br>
            <a:endParaRPr lang="de-DE" dirty="0"/>
          </a:p>
        </p:txBody>
      </p:sp>
      <p:sp>
        <p:nvSpPr>
          <p:cNvPr id="3" name="Inhaltsplatzhalter 2">
            <a:extLst>
              <a:ext uri="{FF2B5EF4-FFF2-40B4-BE49-F238E27FC236}">
                <a16:creationId xmlns:a16="http://schemas.microsoft.com/office/drawing/2014/main" id="{9DE00776-022C-E6D9-DF96-F33AFA25B644}"/>
              </a:ext>
            </a:extLst>
          </p:cNvPr>
          <p:cNvSpPr>
            <a:spLocks noGrp="1"/>
          </p:cNvSpPr>
          <p:nvPr>
            <p:ph idx="1"/>
          </p:nvPr>
        </p:nvSpPr>
        <p:spPr/>
        <p:txBody>
          <a:bodyPr>
            <a:normAutofit/>
          </a:bodyPr>
          <a:lstStyle/>
          <a:p>
            <a:pPr marL="0" indent="0">
              <a:buNone/>
            </a:pPr>
            <a:endParaRPr lang="de-DE" sz="3600" dirty="0"/>
          </a:p>
          <a:p>
            <a:pPr marL="0" indent="0">
              <a:buNone/>
            </a:pPr>
            <a:r>
              <a:rPr lang="de-DE" sz="3600" dirty="0"/>
              <a:t>Was mir Gewinn war, habe ich um Christi willen alles für Schaden geachtet.</a:t>
            </a:r>
          </a:p>
        </p:txBody>
      </p:sp>
    </p:spTree>
    <p:extLst>
      <p:ext uri="{BB962C8B-B14F-4D97-AF65-F5344CB8AC3E}">
        <p14:creationId xmlns:p14="http://schemas.microsoft.com/office/powerpoint/2010/main" val="592349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E62116-DEF4-FB30-2F77-2DF9BDD41770}"/>
              </a:ext>
            </a:extLst>
          </p:cNvPr>
          <p:cNvSpPr>
            <a:spLocks noGrp="1"/>
          </p:cNvSpPr>
          <p:nvPr>
            <p:ph type="title"/>
          </p:nvPr>
        </p:nvSpPr>
        <p:spPr/>
        <p:txBody>
          <a:bodyPr/>
          <a:lstStyle/>
          <a:p>
            <a:br>
              <a:rPr lang="de-DE" dirty="0"/>
            </a:br>
            <a:endParaRPr lang="de-DE" dirty="0"/>
          </a:p>
        </p:txBody>
      </p:sp>
      <p:sp>
        <p:nvSpPr>
          <p:cNvPr id="3" name="Inhaltsplatzhalter 2">
            <a:extLst>
              <a:ext uri="{FF2B5EF4-FFF2-40B4-BE49-F238E27FC236}">
                <a16:creationId xmlns:a16="http://schemas.microsoft.com/office/drawing/2014/main" id="{9DE00776-022C-E6D9-DF96-F33AFA25B644}"/>
              </a:ext>
            </a:extLst>
          </p:cNvPr>
          <p:cNvSpPr>
            <a:spLocks noGrp="1"/>
          </p:cNvSpPr>
          <p:nvPr>
            <p:ph idx="1"/>
          </p:nvPr>
        </p:nvSpPr>
        <p:spPr/>
        <p:txBody>
          <a:bodyPr>
            <a:normAutofit/>
          </a:bodyPr>
          <a:lstStyle/>
          <a:p>
            <a:pPr marL="0" indent="0">
              <a:buNone/>
            </a:pPr>
            <a:r>
              <a:rPr lang="de-DE" sz="3600" dirty="0"/>
              <a:t>„In Jesus Christus sind wir Gottes Meisterstück.“        </a:t>
            </a:r>
            <a:r>
              <a:rPr lang="de-DE" sz="2400" dirty="0"/>
              <a:t>(Neue evangelistische Übersetzung) </a:t>
            </a:r>
            <a:br>
              <a:rPr lang="de-DE" sz="3600" dirty="0"/>
            </a:br>
            <a:endParaRPr lang="de-DE" sz="3600" dirty="0"/>
          </a:p>
          <a:p>
            <a:pPr marL="0" indent="0">
              <a:buNone/>
            </a:pPr>
            <a:r>
              <a:rPr lang="de-DE" sz="3600" dirty="0"/>
              <a:t>„Denn wir sind zwar nicht durch gute Werke gerettet, aber wir sind für gute Werke geschaffen.“                </a:t>
            </a:r>
            <a:r>
              <a:rPr lang="de-DE" sz="2400" dirty="0"/>
              <a:t>(Gottfried Voigt) </a:t>
            </a:r>
          </a:p>
          <a:p>
            <a:pPr marL="0" indent="0">
              <a:buNone/>
            </a:pPr>
            <a:endParaRPr lang="de-DE" sz="3600" dirty="0"/>
          </a:p>
          <a:p>
            <a:pPr marL="0" indent="0">
              <a:buNone/>
            </a:pPr>
            <a:endParaRPr lang="de-DE" sz="2400" dirty="0"/>
          </a:p>
        </p:txBody>
      </p:sp>
    </p:spTree>
    <p:extLst>
      <p:ext uri="{BB962C8B-B14F-4D97-AF65-F5344CB8AC3E}">
        <p14:creationId xmlns:p14="http://schemas.microsoft.com/office/powerpoint/2010/main" val="40135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F4F486-06E7-466D-A232-D01FFDBE3908}"/>
              </a:ext>
            </a:extLst>
          </p:cNvPr>
          <p:cNvSpPr>
            <a:spLocks noGrp="1"/>
          </p:cNvSpPr>
          <p:nvPr>
            <p:ph type="ctrTitle"/>
          </p:nvPr>
        </p:nvSpPr>
        <p:spPr/>
        <p:txBody>
          <a:bodyPr/>
          <a:lstStyle/>
          <a:p>
            <a:r>
              <a:rPr lang="de-DE"/>
              <a:t>ABH-Gemeindeakademie: Der Epheserbrief</a:t>
            </a:r>
          </a:p>
        </p:txBody>
      </p:sp>
      <p:sp>
        <p:nvSpPr>
          <p:cNvPr id="3" name="Untertitel 2">
            <a:extLst>
              <a:ext uri="{FF2B5EF4-FFF2-40B4-BE49-F238E27FC236}">
                <a16:creationId xmlns:a16="http://schemas.microsoft.com/office/drawing/2014/main" id="{5F6F9FB5-D0A8-4D54-8029-A70CB539D1ED}"/>
              </a:ext>
            </a:extLst>
          </p:cNvPr>
          <p:cNvSpPr>
            <a:spLocks noGrp="1"/>
          </p:cNvSpPr>
          <p:nvPr>
            <p:ph type="subTitle" idx="1"/>
          </p:nvPr>
        </p:nvSpPr>
        <p:spPr/>
        <p:txBody>
          <a:bodyPr>
            <a:normAutofit/>
          </a:bodyPr>
          <a:lstStyle/>
          <a:p>
            <a:endParaRPr lang="de-DE" sz="3600" dirty="0"/>
          </a:p>
          <a:p>
            <a:r>
              <a:rPr lang="de-DE" sz="3600" dirty="0"/>
              <a:t>Sitzung 4: Mauerfall</a:t>
            </a:r>
          </a:p>
        </p:txBody>
      </p:sp>
    </p:spTree>
    <p:extLst>
      <p:ext uri="{BB962C8B-B14F-4D97-AF65-F5344CB8AC3E}">
        <p14:creationId xmlns:p14="http://schemas.microsoft.com/office/powerpoint/2010/main" val="4271127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90197D-EAE9-46F9-88FB-46D674C1C6CF}"/>
              </a:ext>
            </a:extLst>
          </p:cNvPr>
          <p:cNvSpPr>
            <a:spLocks noGrp="1"/>
          </p:cNvSpPr>
          <p:nvPr>
            <p:ph type="title"/>
          </p:nvPr>
        </p:nvSpPr>
        <p:spPr/>
        <p:txBody>
          <a:bodyPr/>
          <a:lstStyle/>
          <a:p>
            <a:r>
              <a:rPr lang="de-DE"/>
              <a:t> </a:t>
            </a:r>
            <a:r>
              <a:rPr lang="de-DE" b="1"/>
              <a:t>Heute Abend</a:t>
            </a:r>
          </a:p>
        </p:txBody>
      </p:sp>
      <p:sp>
        <p:nvSpPr>
          <p:cNvPr id="3" name="Inhaltsplatzhalter 2">
            <a:extLst>
              <a:ext uri="{FF2B5EF4-FFF2-40B4-BE49-F238E27FC236}">
                <a16:creationId xmlns:a16="http://schemas.microsoft.com/office/drawing/2014/main" id="{63B33AE5-199D-4D69-B43D-8245D62BD8C4}"/>
              </a:ext>
            </a:extLst>
          </p:cNvPr>
          <p:cNvSpPr>
            <a:spLocks noGrp="1"/>
          </p:cNvSpPr>
          <p:nvPr>
            <p:ph idx="1"/>
          </p:nvPr>
        </p:nvSpPr>
        <p:spPr/>
        <p:txBody>
          <a:bodyPr>
            <a:normAutofit/>
          </a:bodyPr>
          <a:lstStyle/>
          <a:p>
            <a:pPr marL="0" indent="0">
              <a:buNone/>
            </a:pPr>
            <a:r>
              <a:rPr lang="de-DE" sz="3600" dirty="0"/>
              <a:t>Einführung</a:t>
            </a:r>
          </a:p>
          <a:p>
            <a:pPr marL="0" indent="0">
              <a:buNone/>
            </a:pPr>
            <a:r>
              <a:rPr lang="de-DE" sz="3600" dirty="0"/>
              <a:t>Der Text: Beobachtungen und Gliederung</a:t>
            </a:r>
          </a:p>
          <a:p>
            <a:pPr marL="0" indent="0">
              <a:buNone/>
            </a:pPr>
            <a:r>
              <a:rPr lang="de-DE" sz="3600" dirty="0"/>
              <a:t>Der Text im Einzelnen</a:t>
            </a:r>
          </a:p>
          <a:p>
            <a:r>
              <a:rPr lang="de-DE" sz="3600" dirty="0"/>
              <a:t>Tod oder Leben</a:t>
            </a:r>
          </a:p>
          <a:p>
            <a:r>
              <a:rPr lang="de-DE" sz="3600" dirty="0"/>
              <a:t>Unter fremden Mächten oder befreit zu guten Werken</a:t>
            </a:r>
          </a:p>
          <a:p>
            <a:r>
              <a:rPr lang="de-DE" sz="3600" dirty="0"/>
              <a:t>Unter Gottes Zorn oder eine neue Schöpfung</a:t>
            </a:r>
          </a:p>
          <a:p>
            <a:r>
              <a:rPr lang="de-DE" sz="3600" dirty="0"/>
              <a:t>Und warum das alles?</a:t>
            </a:r>
          </a:p>
        </p:txBody>
      </p:sp>
    </p:spTree>
    <p:extLst>
      <p:ext uri="{BB962C8B-B14F-4D97-AF65-F5344CB8AC3E}">
        <p14:creationId xmlns:p14="http://schemas.microsoft.com/office/powerpoint/2010/main" val="1770379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739405-98B0-A19C-8D89-D3D95643A424}"/>
              </a:ext>
            </a:extLst>
          </p:cNvPr>
          <p:cNvSpPr>
            <a:spLocks noGrp="1"/>
          </p:cNvSpPr>
          <p:nvPr>
            <p:ph type="title"/>
          </p:nvPr>
        </p:nvSpPr>
        <p:spPr/>
        <p:txBody>
          <a:bodyPr/>
          <a:lstStyle/>
          <a:p>
            <a:r>
              <a:rPr lang="de-DE" b="1" dirty="0"/>
              <a:t>Epheser 2</a:t>
            </a:r>
          </a:p>
        </p:txBody>
      </p:sp>
      <p:sp>
        <p:nvSpPr>
          <p:cNvPr id="3" name="Inhaltsplatzhalter 2">
            <a:extLst>
              <a:ext uri="{FF2B5EF4-FFF2-40B4-BE49-F238E27FC236}">
                <a16:creationId xmlns:a16="http://schemas.microsoft.com/office/drawing/2014/main" id="{39CFF118-7088-BFD1-BB51-59CFD068506B}"/>
              </a:ext>
            </a:extLst>
          </p:cNvPr>
          <p:cNvSpPr>
            <a:spLocks noGrp="1"/>
          </p:cNvSpPr>
          <p:nvPr>
            <p:ph idx="1"/>
          </p:nvPr>
        </p:nvSpPr>
        <p:spPr/>
        <p:txBody>
          <a:bodyPr>
            <a:normAutofit fontScale="92500" lnSpcReduction="10000"/>
          </a:bodyPr>
          <a:lstStyle/>
          <a:p>
            <a:pPr marL="0" indent="0">
              <a:buNone/>
            </a:pPr>
            <a:r>
              <a:rPr lang="de-DE" sz="3600" dirty="0"/>
              <a:t>1 Auch ihr wart tot durch eure Übertretungen und Sünden, </a:t>
            </a:r>
          </a:p>
          <a:p>
            <a:pPr marL="0" indent="0">
              <a:buNone/>
            </a:pPr>
            <a:r>
              <a:rPr lang="de-DE" sz="3600" dirty="0"/>
              <a:t>2 in denen ihr früher gewandelt seid nach der Art dieser Welt, unter dem Mächtigen, der in der Luft herrscht, nämlich dem Geist, der zu dieser Zeit am Werk ist in den Kindern des Ungehorsams. </a:t>
            </a:r>
          </a:p>
          <a:p>
            <a:pPr marL="0" indent="0">
              <a:buNone/>
            </a:pPr>
            <a:r>
              <a:rPr lang="de-DE" sz="3600" dirty="0"/>
              <a:t>3 Unter ihnen haben auch wir alle einst unser Leben geführt in den Begierden unsres Fleisches und taten den Willen des Fleisches und der Vernunft und waren Kinder des Zorns von Natur wie auch die andern.</a:t>
            </a:r>
          </a:p>
        </p:txBody>
      </p:sp>
    </p:spTree>
    <p:extLst>
      <p:ext uri="{BB962C8B-B14F-4D97-AF65-F5344CB8AC3E}">
        <p14:creationId xmlns:p14="http://schemas.microsoft.com/office/powerpoint/2010/main" val="1852171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739405-98B0-A19C-8D89-D3D95643A424}"/>
              </a:ext>
            </a:extLst>
          </p:cNvPr>
          <p:cNvSpPr>
            <a:spLocks noGrp="1"/>
          </p:cNvSpPr>
          <p:nvPr>
            <p:ph type="title"/>
          </p:nvPr>
        </p:nvSpPr>
        <p:spPr/>
        <p:txBody>
          <a:bodyPr/>
          <a:lstStyle/>
          <a:p>
            <a:r>
              <a:rPr lang="de-DE" b="1" dirty="0"/>
              <a:t>Epheser 2</a:t>
            </a:r>
          </a:p>
        </p:txBody>
      </p:sp>
      <p:sp>
        <p:nvSpPr>
          <p:cNvPr id="3" name="Inhaltsplatzhalter 2">
            <a:extLst>
              <a:ext uri="{FF2B5EF4-FFF2-40B4-BE49-F238E27FC236}">
                <a16:creationId xmlns:a16="http://schemas.microsoft.com/office/drawing/2014/main" id="{39CFF118-7088-BFD1-BB51-59CFD068506B}"/>
              </a:ext>
            </a:extLst>
          </p:cNvPr>
          <p:cNvSpPr>
            <a:spLocks noGrp="1"/>
          </p:cNvSpPr>
          <p:nvPr>
            <p:ph idx="1"/>
          </p:nvPr>
        </p:nvSpPr>
        <p:spPr/>
        <p:txBody>
          <a:bodyPr>
            <a:normAutofit/>
          </a:bodyPr>
          <a:lstStyle/>
          <a:p>
            <a:pPr marL="0" indent="0">
              <a:buNone/>
            </a:pPr>
            <a:r>
              <a:rPr lang="de-DE" sz="3600" dirty="0"/>
              <a:t>4 Aber Gott, der reich ist an Barmherzigkeit, hat in seiner großen Liebe, mit der er uns geliebt hat, </a:t>
            </a:r>
          </a:p>
          <a:p>
            <a:pPr marL="0" indent="0">
              <a:buNone/>
            </a:pPr>
            <a:r>
              <a:rPr lang="de-DE" sz="3600" dirty="0"/>
              <a:t>5 auch uns, die wir tot waren in den Sünden, mit Christus lebendig gemacht – aus Gnade seid ihr gerettet –; </a:t>
            </a:r>
          </a:p>
          <a:p>
            <a:pPr marL="0" indent="0">
              <a:buNone/>
            </a:pPr>
            <a:r>
              <a:rPr lang="de-DE" sz="3600" dirty="0"/>
              <a:t>6 und er hat uns mit auferweckt und mit eingesetzt im Himmel in Christus Jesus,  </a:t>
            </a:r>
          </a:p>
        </p:txBody>
      </p:sp>
    </p:spTree>
    <p:extLst>
      <p:ext uri="{BB962C8B-B14F-4D97-AF65-F5344CB8AC3E}">
        <p14:creationId xmlns:p14="http://schemas.microsoft.com/office/powerpoint/2010/main" val="1399168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739405-98B0-A19C-8D89-D3D95643A424}"/>
              </a:ext>
            </a:extLst>
          </p:cNvPr>
          <p:cNvSpPr>
            <a:spLocks noGrp="1"/>
          </p:cNvSpPr>
          <p:nvPr>
            <p:ph type="title"/>
          </p:nvPr>
        </p:nvSpPr>
        <p:spPr/>
        <p:txBody>
          <a:bodyPr/>
          <a:lstStyle/>
          <a:p>
            <a:r>
              <a:rPr lang="de-DE" b="1" dirty="0"/>
              <a:t>Epheser 2</a:t>
            </a:r>
          </a:p>
        </p:txBody>
      </p:sp>
      <p:sp>
        <p:nvSpPr>
          <p:cNvPr id="3" name="Inhaltsplatzhalter 2">
            <a:extLst>
              <a:ext uri="{FF2B5EF4-FFF2-40B4-BE49-F238E27FC236}">
                <a16:creationId xmlns:a16="http://schemas.microsoft.com/office/drawing/2014/main" id="{39CFF118-7088-BFD1-BB51-59CFD068506B}"/>
              </a:ext>
            </a:extLst>
          </p:cNvPr>
          <p:cNvSpPr>
            <a:spLocks noGrp="1"/>
          </p:cNvSpPr>
          <p:nvPr>
            <p:ph idx="1"/>
          </p:nvPr>
        </p:nvSpPr>
        <p:spPr/>
        <p:txBody>
          <a:bodyPr>
            <a:normAutofit fontScale="92500" lnSpcReduction="10000"/>
          </a:bodyPr>
          <a:lstStyle/>
          <a:p>
            <a:pPr marL="0" indent="0">
              <a:buNone/>
            </a:pPr>
            <a:r>
              <a:rPr lang="de-DE" sz="3600" dirty="0"/>
              <a:t>7 damit er in den kommenden Zeiten erzeige den überschwänglichen Reichtum seiner Gnade durch seine Güte gegen uns in Christus Jesus. </a:t>
            </a:r>
          </a:p>
          <a:p>
            <a:pPr marL="0" indent="0">
              <a:buNone/>
            </a:pPr>
            <a:r>
              <a:rPr lang="de-DE" sz="3600" dirty="0"/>
              <a:t>8 Denn aus Gnade seid ihr gerettet durch Glauben, und das nicht aus euch: Gottes Gabe ist es, </a:t>
            </a:r>
          </a:p>
          <a:p>
            <a:pPr marL="0" indent="0">
              <a:buNone/>
            </a:pPr>
            <a:r>
              <a:rPr lang="de-DE" sz="3600" dirty="0"/>
              <a:t>9 nicht aus Werken, damit sich nicht jemand rühme. </a:t>
            </a:r>
          </a:p>
          <a:p>
            <a:pPr marL="0" indent="0">
              <a:buNone/>
            </a:pPr>
            <a:r>
              <a:rPr lang="de-DE" sz="3600" dirty="0"/>
              <a:t>10 Denn wir sind sein Werk, geschaffen in Christus Jesus zu guten Werken, die Gott zuvor bereitet hat, dass wir darin wandeln sollen.</a:t>
            </a:r>
          </a:p>
        </p:txBody>
      </p:sp>
    </p:spTree>
    <p:extLst>
      <p:ext uri="{BB962C8B-B14F-4D97-AF65-F5344CB8AC3E}">
        <p14:creationId xmlns:p14="http://schemas.microsoft.com/office/powerpoint/2010/main" val="3845113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lstStyle/>
          <a:p>
            <a:r>
              <a:rPr lang="de-DE" b="1"/>
              <a:t>II. Beobachtungen am Text</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r>
              <a:rPr lang="de-DE" sz="3200" dirty="0"/>
              <a:t>Chiasmus: das Entscheidende in der Mitte </a:t>
            </a:r>
          </a:p>
          <a:p>
            <a:r>
              <a:rPr lang="de-DE" sz="3200" dirty="0"/>
              <a:t>Die Rettungsaktion Gottes</a:t>
            </a:r>
          </a:p>
          <a:p>
            <a:r>
              <a:rPr lang="de-DE" sz="3200" dirty="0"/>
              <a:t>„wandeln“</a:t>
            </a:r>
          </a:p>
          <a:p>
            <a:r>
              <a:rPr lang="de-DE" sz="3200" dirty="0"/>
              <a:t>Vorher: Urteil ohne Freispruch</a:t>
            </a:r>
          </a:p>
          <a:p>
            <a:r>
              <a:rPr lang="de-DE" sz="3200" dirty="0"/>
              <a:t>V7-10: das Evangelium</a:t>
            </a:r>
          </a:p>
          <a:p>
            <a:r>
              <a:rPr lang="de-DE" sz="3200" dirty="0"/>
              <a:t>Verhalten des Menschen – Gottes Antwort </a:t>
            </a:r>
          </a:p>
          <a:p>
            <a:r>
              <a:rPr lang="de-DE" sz="3200" dirty="0"/>
              <a:t>V1f: Ihr – V3ff: Wir</a:t>
            </a:r>
          </a:p>
          <a:p>
            <a:endParaRPr lang="de-DE" sz="3200" dirty="0"/>
          </a:p>
        </p:txBody>
      </p:sp>
    </p:spTree>
    <p:extLst>
      <p:ext uri="{BB962C8B-B14F-4D97-AF65-F5344CB8AC3E}">
        <p14:creationId xmlns:p14="http://schemas.microsoft.com/office/powerpoint/2010/main" val="3088170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a:xfrm>
            <a:off x="838200" y="304165"/>
            <a:ext cx="10515600" cy="1325563"/>
          </a:xfrm>
        </p:spPr>
        <p:txBody>
          <a:bodyPr/>
          <a:lstStyle/>
          <a:p>
            <a:r>
              <a:rPr lang="de-DE" b="1" dirty="0"/>
              <a:t>III. 1. Tod oder Leben</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endParaRPr lang="de-DE" sz="3600" dirty="0"/>
          </a:p>
          <a:p>
            <a:r>
              <a:rPr lang="de-DE" sz="3600" dirty="0"/>
              <a:t>„Folge mir nach, sagt Jesus, und lass die Toten ihre Toten begraben.“ (Mt. 8,22)</a:t>
            </a:r>
          </a:p>
          <a:p>
            <a:r>
              <a:rPr lang="de-DE" sz="3600" dirty="0"/>
              <a:t>„Denn dieser mein Sohn war tot und ist lebendig, er war verloren und ist wiedergefunden.“ (Lk. 15,24)</a:t>
            </a:r>
          </a:p>
          <a:p>
            <a:endParaRPr lang="de-DE" sz="3200" dirty="0"/>
          </a:p>
        </p:txBody>
      </p:sp>
    </p:spTree>
    <p:extLst>
      <p:ext uri="{BB962C8B-B14F-4D97-AF65-F5344CB8AC3E}">
        <p14:creationId xmlns:p14="http://schemas.microsoft.com/office/powerpoint/2010/main" val="412617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A903C-3B79-4DD7-9BF4-9882E8C97CAF}"/>
              </a:ext>
            </a:extLst>
          </p:cNvPr>
          <p:cNvSpPr>
            <a:spLocks noGrp="1"/>
          </p:cNvSpPr>
          <p:nvPr>
            <p:ph type="title"/>
          </p:nvPr>
        </p:nvSpPr>
        <p:spPr/>
        <p:txBody>
          <a:bodyPr>
            <a:normAutofit/>
          </a:bodyPr>
          <a:lstStyle/>
          <a:p>
            <a:r>
              <a:rPr lang="de-DE" b="1" dirty="0"/>
              <a:t>III. 1. Tod oder Leben</a:t>
            </a:r>
          </a:p>
        </p:txBody>
      </p:sp>
      <p:sp>
        <p:nvSpPr>
          <p:cNvPr id="3" name="Inhaltsplatzhalter 2">
            <a:extLst>
              <a:ext uri="{FF2B5EF4-FFF2-40B4-BE49-F238E27FC236}">
                <a16:creationId xmlns:a16="http://schemas.microsoft.com/office/drawing/2014/main" id="{F06497CC-8252-4227-A996-A2A702315257}"/>
              </a:ext>
            </a:extLst>
          </p:cNvPr>
          <p:cNvSpPr>
            <a:spLocks noGrp="1"/>
          </p:cNvSpPr>
          <p:nvPr>
            <p:ph idx="1"/>
          </p:nvPr>
        </p:nvSpPr>
        <p:spPr/>
        <p:txBody>
          <a:bodyPr>
            <a:noAutofit/>
          </a:bodyPr>
          <a:lstStyle/>
          <a:p>
            <a:endParaRPr lang="de-DE" sz="3600" dirty="0"/>
          </a:p>
          <a:p>
            <a:r>
              <a:rPr lang="de-DE" sz="3600" dirty="0"/>
              <a:t>Die (Todes-) Strafe für Übertretungen</a:t>
            </a:r>
          </a:p>
          <a:p>
            <a:r>
              <a:rPr lang="de-DE" sz="3600" dirty="0"/>
              <a:t>Gott ist Leben, ohne ihn gibt es nur den Tod</a:t>
            </a:r>
          </a:p>
          <a:p>
            <a:r>
              <a:rPr lang="de-DE" sz="3600" dirty="0"/>
              <a:t>„</a:t>
            </a:r>
            <a:r>
              <a:rPr lang="de-DE" sz="3600" dirty="0" err="1"/>
              <a:t>syn</a:t>
            </a:r>
            <a:r>
              <a:rPr lang="de-DE" sz="3600" dirty="0"/>
              <a:t>“- Zusammenklang, Zusammenwirken:</a:t>
            </a:r>
          </a:p>
          <a:p>
            <a:pPr marL="0" indent="0">
              <a:buNone/>
            </a:pPr>
            <a:r>
              <a:rPr lang="de-DE" sz="3600" dirty="0"/>
              <a:t>mit lebendig gemacht, mit auferweckt, mit eingesetzt.</a:t>
            </a:r>
          </a:p>
          <a:p>
            <a:endParaRPr lang="de-DE" sz="3600" dirty="0"/>
          </a:p>
          <a:p>
            <a:endParaRPr lang="de-DE" sz="3200" dirty="0"/>
          </a:p>
        </p:txBody>
      </p:sp>
    </p:spTree>
    <p:extLst>
      <p:ext uri="{BB962C8B-B14F-4D97-AF65-F5344CB8AC3E}">
        <p14:creationId xmlns:p14="http://schemas.microsoft.com/office/powerpoint/2010/main" val="346840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EC16BD-6FBA-AD68-0056-AF3F58796833}"/>
              </a:ext>
            </a:extLst>
          </p:cNvPr>
          <p:cNvSpPr>
            <a:spLocks noGrp="1"/>
          </p:cNvSpPr>
          <p:nvPr>
            <p:ph type="title"/>
          </p:nvPr>
        </p:nvSpPr>
        <p:spPr/>
        <p:txBody>
          <a:bodyPr/>
          <a:lstStyle/>
          <a:p>
            <a:r>
              <a:rPr lang="de-DE" b="1" dirty="0"/>
              <a:t>Johannes 5,24</a:t>
            </a:r>
          </a:p>
        </p:txBody>
      </p:sp>
      <p:sp>
        <p:nvSpPr>
          <p:cNvPr id="3" name="Inhaltsplatzhalter 2">
            <a:extLst>
              <a:ext uri="{FF2B5EF4-FFF2-40B4-BE49-F238E27FC236}">
                <a16:creationId xmlns:a16="http://schemas.microsoft.com/office/drawing/2014/main" id="{253DA4CB-BA66-540D-66E8-591667AFCC12}"/>
              </a:ext>
            </a:extLst>
          </p:cNvPr>
          <p:cNvSpPr>
            <a:spLocks noGrp="1"/>
          </p:cNvSpPr>
          <p:nvPr>
            <p:ph idx="1"/>
          </p:nvPr>
        </p:nvSpPr>
        <p:spPr/>
        <p:txBody>
          <a:bodyPr/>
          <a:lstStyle/>
          <a:p>
            <a:pPr marL="0" indent="0">
              <a:buNone/>
            </a:pPr>
            <a:endParaRPr lang="de-DE" sz="3600" dirty="0"/>
          </a:p>
          <a:p>
            <a:pPr marL="0" indent="0">
              <a:buNone/>
            </a:pPr>
            <a:r>
              <a:rPr lang="de-DE" sz="3600" dirty="0"/>
              <a:t>Wahrlich, wahrlich, ich sage euch: </a:t>
            </a:r>
          </a:p>
          <a:p>
            <a:pPr marL="0" indent="0">
              <a:buNone/>
            </a:pPr>
            <a:r>
              <a:rPr lang="de-DE" sz="3600" dirty="0"/>
              <a:t>Wer mein Wort hört und glaubt dem, der mich gesandt hat, der hat das ewige Leben und kommt nicht in das Gericht, sondern er ist vom Tode zum Leben hindurchgedrungen. </a:t>
            </a:r>
            <a:endParaRPr lang="de-DE" dirty="0"/>
          </a:p>
        </p:txBody>
      </p:sp>
    </p:spTree>
    <p:extLst>
      <p:ext uri="{BB962C8B-B14F-4D97-AF65-F5344CB8AC3E}">
        <p14:creationId xmlns:p14="http://schemas.microsoft.com/office/powerpoint/2010/main" val="1534264071"/>
      </p:ext>
    </p:extLst>
  </p:cSld>
  <p:clrMapOvr>
    <a:masterClrMapping/>
  </p:clrMapOvr>
</p:sld>
</file>

<file path=ppt/theme/theme1.xml><?xml version="1.0" encoding="utf-8"?>
<a:theme xmlns:a="http://schemas.openxmlformats.org/drawingml/2006/main" name="ABH provisorisches Design brei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BH provisorisches Design breit" id="{095D5688-8A6C-4FEC-94B6-C9BD376BEDF6}" vid="{6D111863-4C31-456D-AD3E-67F66AFEDB57}"/>
    </a:ext>
  </a:extLst>
</a:theme>
</file>

<file path=docProps/app.xml><?xml version="1.0" encoding="utf-8"?>
<Properties xmlns="http://schemas.openxmlformats.org/officeDocument/2006/extended-properties" xmlns:vt="http://schemas.openxmlformats.org/officeDocument/2006/docPropsVTypes">
  <Template>Default Theme</Template>
  <TotalTime>0</TotalTime>
  <Words>828</Words>
  <Application>Microsoft Office PowerPoint</Application>
  <PresentationFormat>Breitbild</PresentationFormat>
  <Paragraphs>86</Paragraphs>
  <Slides>19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19</vt:i4>
      </vt:variant>
    </vt:vector>
  </HeadingPairs>
  <TitlesOfParts>
    <vt:vector size="23" baseType="lpstr">
      <vt:lpstr>Arial</vt:lpstr>
      <vt:lpstr>Calibri</vt:lpstr>
      <vt:lpstr>Calibri Light</vt:lpstr>
      <vt:lpstr>ABH provisorisches Design breit</vt:lpstr>
      <vt:lpstr>ABH-Gemeindeakademie: Der Epheserbrief</vt:lpstr>
      <vt:lpstr> Heute Abend</vt:lpstr>
      <vt:lpstr>Epheser 2</vt:lpstr>
      <vt:lpstr>Epheser 2</vt:lpstr>
      <vt:lpstr>Epheser 2</vt:lpstr>
      <vt:lpstr>II. Beobachtungen am Text</vt:lpstr>
      <vt:lpstr>III. 1. Tod oder Leben</vt:lpstr>
      <vt:lpstr>III. 1. Tod oder Leben</vt:lpstr>
      <vt:lpstr>Johannes 5,24</vt:lpstr>
      <vt:lpstr>III. 2. Unter Mächten oder befreit</vt:lpstr>
      <vt:lpstr>Römer 7, 15f</vt:lpstr>
      <vt:lpstr>Römer 7, 24f</vt:lpstr>
      <vt:lpstr> Ruth Padilla de Brost: </vt:lpstr>
      <vt:lpstr>III. 3. Unter dem Zorn oder eine neue Schöpfung</vt:lpstr>
      <vt:lpstr> Hans-Joachim Eckstein </vt:lpstr>
      <vt:lpstr>III. 4. Und warum das alles?</vt:lpstr>
      <vt:lpstr> Philipper 3,7 </vt:lpstr>
      <vt:lpstr> </vt:lpstr>
      <vt:lpstr>ABH-Gemeindeakademie: Der Epheserbrief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ABH-Gemeindeakademie: Die Urgeschichte</dc:title>
  <dc:creator>Benjamin Hummel</dc:creator>
  <cp:lastModifiedBy>Maike Sachs</cp:lastModifiedBy>
  <cp:revision>6</cp:revision>
  <dcterms:created xsi:type="dcterms:W3CDTF">2021-10-27T14:42:45Z</dcterms:created>
  <dcterms:modified xsi:type="dcterms:W3CDTF">2022-05-12T13:59:25Z</dcterms:modified>
</cp:coreProperties>
</file>